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 id="2147483764" r:id="rId2"/>
    <p:sldMasterId id="2147483721" r:id="rId3"/>
  </p:sldMasterIdLst>
  <p:notesMasterIdLst>
    <p:notesMasterId r:id="rId40"/>
  </p:notesMasterIdLst>
  <p:sldIdLst>
    <p:sldId id="726" r:id="rId4"/>
    <p:sldId id="522" r:id="rId5"/>
    <p:sldId id="518" r:id="rId6"/>
    <p:sldId id="520" r:id="rId7"/>
    <p:sldId id="521" r:id="rId8"/>
    <p:sldId id="517" r:id="rId9"/>
    <p:sldId id="525" r:id="rId10"/>
    <p:sldId id="523" r:id="rId11"/>
    <p:sldId id="535" r:id="rId12"/>
    <p:sldId id="516" r:id="rId13"/>
    <p:sldId id="524" r:id="rId14"/>
    <p:sldId id="513" r:id="rId15"/>
    <p:sldId id="677" r:id="rId16"/>
    <p:sldId id="526" r:id="rId17"/>
    <p:sldId id="537" r:id="rId18"/>
    <p:sldId id="510" r:id="rId19"/>
    <p:sldId id="258" r:id="rId20"/>
    <p:sldId id="527" r:id="rId21"/>
    <p:sldId id="539" r:id="rId22"/>
    <p:sldId id="508" r:id="rId23"/>
    <p:sldId id="259" r:id="rId24"/>
    <p:sldId id="260" r:id="rId25"/>
    <p:sldId id="678" r:id="rId26"/>
    <p:sldId id="679" r:id="rId27"/>
    <p:sldId id="686" r:id="rId28"/>
    <p:sldId id="681" r:id="rId29"/>
    <p:sldId id="534" r:id="rId30"/>
    <p:sldId id="530" r:id="rId31"/>
    <p:sldId id="506" r:id="rId32"/>
    <p:sldId id="529" r:id="rId33"/>
    <p:sldId id="735" r:id="rId34"/>
    <p:sldId id="542" r:id="rId35"/>
    <p:sldId id="543" r:id="rId36"/>
    <p:sldId id="728" r:id="rId37"/>
    <p:sldId id="732" r:id="rId38"/>
    <p:sldId id="736"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01C"/>
    <a:srgbClr val="F1BC87"/>
    <a:srgbClr val="D1E7F6"/>
    <a:srgbClr val="FFFFFF"/>
    <a:srgbClr val="A2905E"/>
    <a:srgbClr val="AC6354"/>
    <a:srgbClr val="917B6F"/>
    <a:srgbClr val="A487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68126F-B445-42B8-8FF4-2CEF0AA421AB}" v="18" dt="2023-02-14T19:30:22.356"/>
    <p1510:client id="{69847883-52D7-45C1-8C4C-F277DEE126DB}" v="218" dt="2023-02-14T19:15:44.776"/>
    <p1510:client id="{868A73AD-92B5-4621-A8BF-5965432ABDF8}" v="33" dt="2023-02-14T19:30:17.839"/>
    <p1510:client id="{C657C2CE-878E-4932-A8E6-93DCE5E5900C}" v="8" dt="2023-02-13T22:57:18.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29" autoAdjust="0"/>
    <p:restoredTop sz="82400" autoAdjust="0"/>
  </p:normalViewPr>
  <p:slideViewPr>
    <p:cSldViewPr snapToGrid="0">
      <p:cViewPr>
        <p:scale>
          <a:sx n="100" d="100"/>
          <a:sy n="100" d="100"/>
        </p:scale>
        <p:origin x="82"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ie Dreyer" userId="b41c150cd2332904" providerId="Windows Live" clId="Web-{69847883-52D7-45C1-8C4C-F277DEE126DB}"/>
    <pc:docChg chg="modSld">
      <pc:chgData name="Leonie Dreyer" userId="b41c150cd2332904" providerId="Windows Live" clId="Web-{69847883-52D7-45C1-8C4C-F277DEE126DB}" dt="2023-02-14T19:15:39.901" v="275"/>
      <pc:docMkLst>
        <pc:docMk/>
      </pc:docMkLst>
      <pc:sldChg chg="modSp modNotes">
        <pc:chgData name="Leonie Dreyer" userId="b41c150cd2332904" providerId="Windows Live" clId="Web-{69847883-52D7-45C1-8C4C-F277DEE126DB}" dt="2023-02-14T11:38:14.255" v="159" actId="20577"/>
        <pc:sldMkLst>
          <pc:docMk/>
          <pc:sldMk cId="3507219767" sldId="258"/>
        </pc:sldMkLst>
        <pc:spChg chg="mod">
          <ac:chgData name="Leonie Dreyer" userId="b41c150cd2332904" providerId="Windows Live" clId="Web-{69847883-52D7-45C1-8C4C-F277DEE126DB}" dt="2023-02-14T11:38:14.255" v="159" actId="20577"/>
          <ac:spMkLst>
            <pc:docMk/>
            <pc:sldMk cId="3507219767" sldId="258"/>
            <ac:spMk id="17" creationId="{ECEC5E15-351F-E3F6-9E25-E92B75022049}"/>
          </ac:spMkLst>
        </pc:spChg>
      </pc:sldChg>
      <pc:sldChg chg="modSp modNotes">
        <pc:chgData name="Leonie Dreyer" userId="b41c150cd2332904" providerId="Windows Live" clId="Web-{69847883-52D7-45C1-8C4C-F277DEE126DB}" dt="2023-02-14T11:38:31.443" v="160" actId="20577"/>
        <pc:sldMkLst>
          <pc:docMk/>
          <pc:sldMk cId="3600745453" sldId="259"/>
        </pc:sldMkLst>
        <pc:spChg chg="mod">
          <ac:chgData name="Leonie Dreyer" userId="b41c150cd2332904" providerId="Windows Live" clId="Web-{69847883-52D7-45C1-8C4C-F277DEE126DB}" dt="2023-02-14T11:38:31.443" v="160" actId="20577"/>
          <ac:spMkLst>
            <pc:docMk/>
            <pc:sldMk cId="3600745453" sldId="259"/>
            <ac:spMk id="2" creationId="{BF473AD4-EC0F-EF28-35DD-97FC61A6FD52}"/>
          </ac:spMkLst>
        </pc:spChg>
      </pc:sldChg>
      <pc:sldChg chg="modSp modNotes">
        <pc:chgData name="Leonie Dreyer" userId="b41c150cd2332904" providerId="Windows Live" clId="Web-{69847883-52D7-45C1-8C4C-F277DEE126DB}" dt="2023-02-14T11:38:38.099" v="161" actId="20577"/>
        <pc:sldMkLst>
          <pc:docMk/>
          <pc:sldMk cId="1279013118" sldId="260"/>
        </pc:sldMkLst>
        <pc:spChg chg="mod">
          <ac:chgData name="Leonie Dreyer" userId="b41c150cd2332904" providerId="Windows Live" clId="Web-{69847883-52D7-45C1-8C4C-F277DEE126DB}" dt="2023-02-14T11:38:38.099" v="161" actId="20577"/>
          <ac:spMkLst>
            <pc:docMk/>
            <pc:sldMk cId="1279013118" sldId="260"/>
            <ac:spMk id="2" creationId="{98D99D32-DC43-A75C-F307-F830E513A018}"/>
          </ac:spMkLst>
        </pc:spChg>
      </pc:sldChg>
      <pc:sldChg chg="modNotes">
        <pc:chgData name="Leonie Dreyer" userId="b41c150cd2332904" providerId="Windows Live" clId="Web-{69847883-52D7-45C1-8C4C-F277DEE126DB}" dt="2023-02-14T10:50:22.832" v="99"/>
        <pc:sldMkLst>
          <pc:docMk/>
          <pc:sldMk cId="3526375757" sldId="263"/>
        </pc:sldMkLst>
      </pc:sldChg>
      <pc:sldChg chg="modNotes">
        <pc:chgData name="Leonie Dreyer" userId="b41c150cd2332904" providerId="Windows Live" clId="Web-{69847883-52D7-45C1-8C4C-F277DEE126DB}" dt="2023-02-14T10:50:40.989" v="108"/>
        <pc:sldMkLst>
          <pc:docMk/>
          <pc:sldMk cId="3433376360" sldId="267"/>
        </pc:sldMkLst>
      </pc:sldChg>
      <pc:sldChg chg="modNotes">
        <pc:chgData name="Leonie Dreyer" userId="b41c150cd2332904" providerId="Windows Live" clId="Web-{69847883-52D7-45C1-8C4C-F277DEE126DB}" dt="2023-02-14T10:50:27.754" v="102"/>
        <pc:sldMkLst>
          <pc:docMk/>
          <pc:sldMk cId="3927374686" sldId="269"/>
        </pc:sldMkLst>
      </pc:sldChg>
      <pc:sldChg chg="modNotes">
        <pc:chgData name="Leonie Dreyer" userId="b41c150cd2332904" providerId="Windows Live" clId="Web-{69847883-52D7-45C1-8C4C-F277DEE126DB}" dt="2023-02-14T10:50:50.881" v="113"/>
        <pc:sldMkLst>
          <pc:docMk/>
          <pc:sldMk cId="1594364625" sldId="273"/>
        </pc:sldMkLst>
      </pc:sldChg>
      <pc:sldChg chg="modNotes">
        <pc:chgData name="Leonie Dreyer" userId="b41c150cd2332904" providerId="Windows Live" clId="Web-{69847883-52D7-45C1-8C4C-F277DEE126DB}" dt="2023-02-14T10:50:29.098" v="103"/>
        <pc:sldMkLst>
          <pc:docMk/>
          <pc:sldMk cId="3739454380" sldId="277"/>
        </pc:sldMkLst>
      </pc:sldChg>
      <pc:sldChg chg="modSp">
        <pc:chgData name="Leonie Dreyer" userId="b41c150cd2332904" providerId="Windows Live" clId="Web-{69847883-52D7-45C1-8C4C-F277DEE126DB}" dt="2023-02-14T10:20:47.970" v="5" actId="1076"/>
        <pc:sldMkLst>
          <pc:docMk/>
          <pc:sldMk cId="0" sldId="293"/>
        </pc:sldMkLst>
        <pc:spChg chg="mod">
          <ac:chgData name="Leonie Dreyer" userId="b41c150cd2332904" providerId="Windows Live" clId="Web-{69847883-52D7-45C1-8C4C-F277DEE126DB}" dt="2023-02-14T10:20:47.970" v="5" actId="1076"/>
          <ac:spMkLst>
            <pc:docMk/>
            <pc:sldMk cId="0" sldId="293"/>
            <ac:spMk id="147" creationId="{00000000-0000-0000-0000-000000000000}"/>
          </ac:spMkLst>
        </pc:spChg>
      </pc:sldChg>
      <pc:sldChg chg="modNotes">
        <pc:chgData name="Leonie Dreyer" userId="b41c150cd2332904" providerId="Windows Live" clId="Web-{69847883-52D7-45C1-8C4C-F277DEE126DB}" dt="2023-02-14T18:48:08.695" v="229"/>
        <pc:sldMkLst>
          <pc:docMk/>
          <pc:sldMk cId="3347612443" sldId="331"/>
        </pc:sldMkLst>
      </pc:sldChg>
      <pc:sldChg chg="modNotes">
        <pc:chgData name="Leonie Dreyer" userId="b41c150cd2332904" providerId="Windows Live" clId="Web-{69847883-52D7-45C1-8C4C-F277DEE126DB}" dt="2023-02-14T10:49:24.342" v="72"/>
        <pc:sldMkLst>
          <pc:docMk/>
          <pc:sldMk cId="639219457" sldId="506"/>
        </pc:sldMkLst>
      </pc:sldChg>
      <pc:sldChg chg="modNotes">
        <pc:chgData name="Leonie Dreyer" userId="b41c150cd2332904" providerId="Windows Live" clId="Web-{69847883-52D7-45C1-8C4C-F277DEE126DB}" dt="2023-02-14T10:49:09.810" v="61"/>
        <pc:sldMkLst>
          <pc:docMk/>
          <pc:sldMk cId="1636170071" sldId="508"/>
        </pc:sldMkLst>
      </pc:sldChg>
      <pc:sldChg chg="modSp">
        <pc:chgData name="Leonie Dreyer" userId="b41c150cd2332904" providerId="Windows Live" clId="Web-{69847883-52D7-45C1-8C4C-F277DEE126DB}" dt="2023-02-14T11:37:00.814" v="153" actId="20577"/>
        <pc:sldMkLst>
          <pc:docMk/>
          <pc:sldMk cId="778827891" sldId="509"/>
        </pc:sldMkLst>
        <pc:spChg chg="mod">
          <ac:chgData name="Leonie Dreyer" userId="b41c150cd2332904" providerId="Windows Live" clId="Web-{69847883-52D7-45C1-8C4C-F277DEE126DB}" dt="2023-02-14T11:37:00.814" v="153" actId="20577"/>
          <ac:spMkLst>
            <pc:docMk/>
            <pc:sldMk cId="778827891" sldId="509"/>
            <ac:spMk id="11" creationId="{F706C794-D61F-0088-21B4-4EAA17357A54}"/>
          </ac:spMkLst>
        </pc:spChg>
      </pc:sldChg>
      <pc:sldChg chg="modNotes">
        <pc:chgData name="Leonie Dreyer" userId="b41c150cd2332904" providerId="Windows Live" clId="Web-{69847883-52D7-45C1-8C4C-F277DEE126DB}" dt="2023-02-14T10:49:02.591" v="57"/>
        <pc:sldMkLst>
          <pc:docMk/>
          <pc:sldMk cId="2334245506" sldId="510"/>
        </pc:sldMkLst>
      </pc:sldChg>
      <pc:sldChg chg="modSp modNotes">
        <pc:chgData name="Leonie Dreyer" userId="b41c150cd2332904" providerId="Windows Live" clId="Web-{69847883-52D7-45C1-8C4C-F277DEE126DB}" dt="2023-02-14T11:36:44.720" v="151" actId="20577"/>
        <pc:sldMkLst>
          <pc:docMk/>
          <pc:sldMk cId="3210858368" sldId="511"/>
        </pc:sldMkLst>
        <pc:spChg chg="mod">
          <ac:chgData name="Leonie Dreyer" userId="b41c150cd2332904" providerId="Windows Live" clId="Web-{69847883-52D7-45C1-8C4C-F277DEE126DB}" dt="2023-02-14T11:36:44.720" v="151" actId="20577"/>
          <ac:spMkLst>
            <pc:docMk/>
            <pc:sldMk cId="3210858368" sldId="511"/>
            <ac:spMk id="6" creationId="{21DD9312-B5C8-1F5B-856B-29BE2D6E8889}"/>
          </ac:spMkLst>
        </pc:spChg>
      </pc:sldChg>
      <pc:sldChg chg="modSp modNotes">
        <pc:chgData name="Leonie Dreyer" userId="b41c150cd2332904" providerId="Windows Live" clId="Web-{69847883-52D7-45C1-8C4C-F277DEE126DB}" dt="2023-02-14T11:37:56.535" v="158" actId="1076"/>
        <pc:sldMkLst>
          <pc:docMk/>
          <pc:sldMk cId="1828053259" sldId="513"/>
        </pc:sldMkLst>
        <pc:picChg chg="mod">
          <ac:chgData name="Leonie Dreyer" userId="b41c150cd2332904" providerId="Windows Live" clId="Web-{69847883-52D7-45C1-8C4C-F277DEE126DB}" dt="2023-02-14T11:37:56.535" v="158" actId="1076"/>
          <ac:picMkLst>
            <pc:docMk/>
            <pc:sldMk cId="1828053259" sldId="513"/>
            <ac:picMk id="4098" creationId="{3AB43A96-E58B-3006-82C2-9CBF785443C8}"/>
          </ac:picMkLst>
        </pc:picChg>
      </pc:sldChg>
      <pc:sldChg chg="modNotes">
        <pc:chgData name="Leonie Dreyer" userId="b41c150cd2332904" providerId="Windows Live" clId="Web-{69847883-52D7-45C1-8C4C-F277DEE126DB}" dt="2023-02-14T10:48:49.074" v="49"/>
        <pc:sldMkLst>
          <pc:docMk/>
          <pc:sldMk cId="2362865371" sldId="516"/>
        </pc:sldMkLst>
      </pc:sldChg>
      <pc:sldChg chg="modNotes">
        <pc:chgData name="Leonie Dreyer" userId="b41c150cd2332904" providerId="Windows Live" clId="Web-{69847883-52D7-45C1-8C4C-F277DEE126DB}" dt="2023-02-14T10:48:41.933" v="45"/>
        <pc:sldMkLst>
          <pc:docMk/>
          <pc:sldMk cId="242821347" sldId="517"/>
        </pc:sldMkLst>
      </pc:sldChg>
      <pc:sldChg chg="modNotes">
        <pc:chgData name="Leonie Dreyer" userId="b41c150cd2332904" providerId="Windows Live" clId="Web-{69847883-52D7-45C1-8C4C-F277DEE126DB}" dt="2023-02-14T10:48:45.042" v="47"/>
        <pc:sldMkLst>
          <pc:docMk/>
          <pc:sldMk cId="2520340305" sldId="523"/>
        </pc:sldMkLst>
      </pc:sldChg>
      <pc:sldChg chg="modNotes">
        <pc:chgData name="Leonie Dreyer" userId="b41c150cd2332904" providerId="Windows Live" clId="Web-{69847883-52D7-45C1-8C4C-F277DEE126DB}" dt="2023-02-14T10:48:53.387" v="51"/>
        <pc:sldMkLst>
          <pc:docMk/>
          <pc:sldMk cId="775608240" sldId="524"/>
        </pc:sldMkLst>
      </pc:sldChg>
      <pc:sldChg chg="modNotes">
        <pc:chgData name="Leonie Dreyer" userId="b41c150cd2332904" providerId="Windows Live" clId="Web-{69847883-52D7-45C1-8C4C-F277DEE126DB}" dt="2023-02-14T10:48:43.636" v="46"/>
        <pc:sldMkLst>
          <pc:docMk/>
          <pc:sldMk cId="3366150447" sldId="525"/>
        </pc:sldMkLst>
      </pc:sldChg>
      <pc:sldChg chg="modNotes">
        <pc:chgData name="Leonie Dreyer" userId="b41c150cd2332904" providerId="Windows Live" clId="Web-{69847883-52D7-45C1-8C4C-F277DEE126DB}" dt="2023-02-14T10:48:59.137" v="55"/>
        <pc:sldMkLst>
          <pc:docMk/>
          <pc:sldMk cId="1169423030" sldId="526"/>
        </pc:sldMkLst>
      </pc:sldChg>
      <pc:sldChg chg="modNotes">
        <pc:chgData name="Leonie Dreyer" userId="b41c150cd2332904" providerId="Windows Live" clId="Web-{69847883-52D7-45C1-8C4C-F277DEE126DB}" dt="2023-02-14T10:49:06.030" v="59"/>
        <pc:sldMkLst>
          <pc:docMk/>
          <pc:sldMk cId="3577238471" sldId="527"/>
        </pc:sldMkLst>
      </pc:sldChg>
      <pc:sldChg chg="modNotes">
        <pc:chgData name="Leonie Dreyer" userId="b41c150cd2332904" providerId="Windows Live" clId="Web-{69847883-52D7-45C1-8C4C-F277DEE126DB}" dt="2023-02-14T10:49:25.328" v="73"/>
        <pc:sldMkLst>
          <pc:docMk/>
          <pc:sldMk cId="908131042" sldId="529"/>
        </pc:sldMkLst>
      </pc:sldChg>
      <pc:sldChg chg="modSp modNotes">
        <pc:chgData name="Leonie Dreyer" userId="b41c150cd2332904" providerId="Windows Live" clId="Web-{69847883-52D7-45C1-8C4C-F277DEE126DB}" dt="2023-02-14T11:39:14.647" v="166" actId="20577"/>
        <pc:sldMkLst>
          <pc:docMk/>
          <pc:sldMk cId="1703008050" sldId="530"/>
        </pc:sldMkLst>
        <pc:spChg chg="mod">
          <ac:chgData name="Leonie Dreyer" userId="b41c150cd2332904" providerId="Windows Live" clId="Web-{69847883-52D7-45C1-8C4C-F277DEE126DB}" dt="2023-02-14T11:39:14.647" v="166" actId="20577"/>
          <ac:spMkLst>
            <pc:docMk/>
            <pc:sldMk cId="1703008050" sldId="530"/>
            <ac:spMk id="2" creationId="{37B7256F-0C26-BBF6-BFC1-2338862CC8AA}"/>
          </ac:spMkLst>
        </pc:spChg>
      </pc:sldChg>
      <pc:sldChg chg="modSp modNotes">
        <pc:chgData name="Leonie Dreyer" userId="b41c150cd2332904" providerId="Windows Live" clId="Web-{69847883-52D7-45C1-8C4C-F277DEE126DB}" dt="2023-02-14T11:39:08.569" v="165" actId="20577"/>
        <pc:sldMkLst>
          <pc:docMk/>
          <pc:sldMk cId="2351156619" sldId="534"/>
        </pc:sldMkLst>
        <pc:spChg chg="mod">
          <ac:chgData name="Leonie Dreyer" userId="b41c150cd2332904" providerId="Windows Live" clId="Web-{69847883-52D7-45C1-8C4C-F277DEE126DB}" dt="2023-02-14T11:39:08.569" v="165" actId="20577"/>
          <ac:spMkLst>
            <pc:docMk/>
            <pc:sldMk cId="2351156619" sldId="534"/>
            <ac:spMk id="4" creationId="{49D294D5-DCC6-A692-8E8C-1DD306D2150C}"/>
          </ac:spMkLst>
        </pc:spChg>
      </pc:sldChg>
      <pc:sldChg chg="modNotes">
        <pc:chgData name="Leonie Dreyer" userId="b41c150cd2332904" providerId="Windows Live" clId="Web-{69847883-52D7-45C1-8C4C-F277DEE126DB}" dt="2023-02-14T10:48:46.808" v="48"/>
        <pc:sldMkLst>
          <pc:docMk/>
          <pc:sldMk cId="3244100104" sldId="535"/>
        </pc:sldMkLst>
      </pc:sldChg>
      <pc:sldChg chg="modNotes">
        <pc:chgData name="Leonie Dreyer" userId="b41c150cd2332904" providerId="Windows Live" clId="Web-{69847883-52D7-45C1-8C4C-F277DEE126DB}" dt="2023-02-14T10:49:00.387" v="56"/>
        <pc:sldMkLst>
          <pc:docMk/>
          <pc:sldMk cId="2928864376" sldId="537"/>
        </pc:sldMkLst>
      </pc:sldChg>
      <pc:sldChg chg="modNotes">
        <pc:chgData name="Leonie Dreyer" userId="b41c150cd2332904" providerId="Windows Live" clId="Web-{69847883-52D7-45C1-8C4C-F277DEE126DB}" dt="2023-02-14T10:49:08.279" v="60"/>
        <pc:sldMkLst>
          <pc:docMk/>
          <pc:sldMk cId="893417963" sldId="539"/>
        </pc:sldMkLst>
      </pc:sldChg>
      <pc:sldChg chg="modNotes">
        <pc:chgData name="Leonie Dreyer" userId="b41c150cd2332904" providerId="Windows Live" clId="Web-{69847883-52D7-45C1-8C4C-F277DEE126DB}" dt="2023-02-14T10:49:30.171" v="77"/>
        <pc:sldMkLst>
          <pc:docMk/>
          <pc:sldMk cId="0" sldId="542"/>
        </pc:sldMkLst>
      </pc:sldChg>
      <pc:sldChg chg="modNotes">
        <pc:chgData name="Leonie Dreyer" userId="b41c150cd2332904" providerId="Windows Live" clId="Web-{69847883-52D7-45C1-8C4C-F277DEE126DB}" dt="2023-02-14T10:49:32.499" v="79"/>
        <pc:sldMkLst>
          <pc:docMk/>
          <pc:sldMk cId="0" sldId="543"/>
        </pc:sldMkLst>
      </pc:sldChg>
      <pc:sldChg chg="modNotes">
        <pc:chgData name="Leonie Dreyer" userId="b41c150cd2332904" providerId="Windows Live" clId="Web-{69847883-52D7-45C1-8C4C-F277DEE126DB}" dt="2023-02-14T10:51:37.917" v="144"/>
        <pc:sldMkLst>
          <pc:docMk/>
          <pc:sldMk cId="2261395678" sldId="602"/>
        </pc:sldMkLst>
      </pc:sldChg>
      <pc:sldChg chg="modNotes">
        <pc:chgData name="Leonie Dreyer" userId="b41c150cd2332904" providerId="Windows Live" clId="Web-{69847883-52D7-45C1-8C4C-F277DEE126DB}" dt="2023-02-14T10:51:36.713" v="143"/>
        <pc:sldMkLst>
          <pc:docMk/>
          <pc:sldMk cId="1987143964" sldId="603"/>
        </pc:sldMkLst>
      </pc:sldChg>
      <pc:sldChg chg="modNotes">
        <pc:chgData name="Leonie Dreyer" userId="b41c150cd2332904" providerId="Windows Live" clId="Web-{69847883-52D7-45C1-8C4C-F277DEE126DB}" dt="2023-02-14T10:51:35.103" v="141"/>
        <pc:sldMkLst>
          <pc:docMk/>
          <pc:sldMk cId="1443102255" sldId="604"/>
        </pc:sldMkLst>
      </pc:sldChg>
      <pc:sldChg chg="modNotes">
        <pc:chgData name="Leonie Dreyer" userId="b41c150cd2332904" providerId="Windows Live" clId="Web-{69847883-52D7-45C1-8C4C-F277DEE126DB}" dt="2023-02-14T10:51:33.212" v="140"/>
        <pc:sldMkLst>
          <pc:docMk/>
          <pc:sldMk cId="294819717" sldId="605"/>
        </pc:sldMkLst>
      </pc:sldChg>
      <pc:sldChg chg="modNotes">
        <pc:chgData name="Leonie Dreyer" userId="b41c150cd2332904" providerId="Windows Live" clId="Web-{69847883-52D7-45C1-8C4C-F277DEE126DB}" dt="2023-02-14T10:51:30.103" v="138"/>
        <pc:sldMkLst>
          <pc:docMk/>
          <pc:sldMk cId="3002871068" sldId="607"/>
        </pc:sldMkLst>
      </pc:sldChg>
      <pc:sldChg chg="modNotes">
        <pc:chgData name="Leonie Dreyer" userId="b41c150cd2332904" providerId="Windows Live" clId="Web-{69847883-52D7-45C1-8C4C-F277DEE126DB}" dt="2023-02-14T10:51:28.478" v="137"/>
        <pc:sldMkLst>
          <pc:docMk/>
          <pc:sldMk cId="2568013386" sldId="608"/>
        </pc:sldMkLst>
      </pc:sldChg>
      <pc:sldChg chg="modNotes">
        <pc:chgData name="Leonie Dreyer" userId="b41c150cd2332904" providerId="Windows Live" clId="Web-{69847883-52D7-45C1-8C4C-F277DEE126DB}" dt="2023-02-14T10:51:26.931" v="136"/>
        <pc:sldMkLst>
          <pc:docMk/>
          <pc:sldMk cId="431486384" sldId="609"/>
        </pc:sldMkLst>
      </pc:sldChg>
      <pc:sldChg chg="modNotes">
        <pc:chgData name="Leonie Dreyer" userId="b41c150cd2332904" providerId="Windows Live" clId="Web-{69847883-52D7-45C1-8C4C-F277DEE126DB}" dt="2023-02-14T10:51:25.555" v="135"/>
        <pc:sldMkLst>
          <pc:docMk/>
          <pc:sldMk cId="3921965027" sldId="610"/>
        </pc:sldMkLst>
      </pc:sldChg>
      <pc:sldChg chg="modNotes">
        <pc:chgData name="Leonie Dreyer" userId="b41c150cd2332904" providerId="Windows Live" clId="Web-{69847883-52D7-45C1-8C4C-F277DEE126DB}" dt="2023-02-14T10:51:22.633" v="133"/>
        <pc:sldMkLst>
          <pc:docMk/>
          <pc:sldMk cId="714127677" sldId="611"/>
        </pc:sldMkLst>
      </pc:sldChg>
      <pc:sldChg chg="modNotes">
        <pc:chgData name="Leonie Dreyer" userId="b41c150cd2332904" providerId="Windows Live" clId="Web-{69847883-52D7-45C1-8C4C-F277DEE126DB}" dt="2023-02-14T10:51:21.071" v="132"/>
        <pc:sldMkLst>
          <pc:docMk/>
          <pc:sldMk cId="1215445399" sldId="612"/>
        </pc:sldMkLst>
      </pc:sldChg>
      <pc:sldChg chg="modNotes">
        <pc:chgData name="Leonie Dreyer" userId="b41c150cd2332904" providerId="Windows Live" clId="Web-{69847883-52D7-45C1-8C4C-F277DEE126DB}" dt="2023-02-14T10:51:19.946" v="131"/>
        <pc:sldMkLst>
          <pc:docMk/>
          <pc:sldMk cId="1485283710" sldId="613"/>
        </pc:sldMkLst>
      </pc:sldChg>
      <pc:sldChg chg="modNotes">
        <pc:chgData name="Leonie Dreyer" userId="b41c150cd2332904" providerId="Windows Live" clId="Web-{69847883-52D7-45C1-8C4C-F277DEE126DB}" dt="2023-02-14T10:51:18.008" v="130"/>
        <pc:sldMkLst>
          <pc:docMk/>
          <pc:sldMk cId="702394875" sldId="614"/>
        </pc:sldMkLst>
      </pc:sldChg>
      <pc:sldChg chg="modNotes">
        <pc:chgData name="Leonie Dreyer" userId="b41c150cd2332904" providerId="Windows Live" clId="Web-{69847883-52D7-45C1-8C4C-F277DEE126DB}" dt="2023-02-14T10:51:16.852" v="129"/>
        <pc:sldMkLst>
          <pc:docMk/>
          <pc:sldMk cId="1394148680" sldId="615"/>
        </pc:sldMkLst>
      </pc:sldChg>
      <pc:sldChg chg="modNotes">
        <pc:chgData name="Leonie Dreyer" userId="b41c150cd2332904" providerId="Windows Live" clId="Web-{69847883-52D7-45C1-8C4C-F277DEE126DB}" dt="2023-02-14T10:51:16.289" v="128"/>
        <pc:sldMkLst>
          <pc:docMk/>
          <pc:sldMk cId="1017353892" sldId="616"/>
        </pc:sldMkLst>
      </pc:sldChg>
      <pc:sldChg chg="modNotes">
        <pc:chgData name="Leonie Dreyer" userId="b41c150cd2332904" providerId="Windows Live" clId="Web-{69847883-52D7-45C1-8C4C-F277DEE126DB}" dt="2023-02-14T10:51:13.554" v="126"/>
        <pc:sldMkLst>
          <pc:docMk/>
          <pc:sldMk cId="1514350224" sldId="617"/>
        </pc:sldMkLst>
      </pc:sldChg>
      <pc:sldChg chg="modNotes">
        <pc:chgData name="Leonie Dreyer" userId="b41c150cd2332904" providerId="Windows Live" clId="Web-{69847883-52D7-45C1-8C4C-F277DEE126DB}" dt="2023-02-14T10:51:11.992" v="125"/>
        <pc:sldMkLst>
          <pc:docMk/>
          <pc:sldMk cId="805935852" sldId="618"/>
        </pc:sldMkLst>
      </pc:sldChg>
      <pc:sldChg chg="modNotes">
        <pc:chgData name="Leonie Dreyer" userId="b41c150cd2332904" providerId="Windows Live" clId="Web-{69847883-52D7-45C1-8C4C-F277DEE126DB}" dt="2023-02-14T10:51:10.414" v="124"/>
        <pc:sldMkLst>
          <pc:docMk/>
          <pc:sldMk cId="2036554753" sldId="619"/>
        </pc:sldMkLst>
      </pc:sldChg>
      <pc:sldChg chg="modNotes">
        <pc:chgData name="Leonie Dreyer" userId="b41c150cd2332904" providerId="Windows Live" clId="Web-{69847883-52D7-45C1-8C4C-F277DEE126DB}" dt="2023-02-14T10:51:09.164" v="123"/>
        <pc:sldMkLst>
          <pc:docMk/>
          <pc:sldMk cId="335351340" sldId="620"/>
        </pc:sldMkLst>
      </pc:sldChg>
      <pc:sldChg chg="modNotes">
        <pc:chgData name="Leonie Dreyer" userId="b41c150cd2332904" providerId="Windows Live" clId="Web-{69847883-52D7-45C1-8C4C-F277DEE126DB}" dt="2023-02-14T10:51:06.929" v="122"/>
        <pc:sldMkLst>
          <pc:docMk/>
          <pc:sldMk cId="1329171850" sldId="621"/>
        </pc:sldMkLst>
      </pc:sldChg>
      <pc:sldChg chg="modNotes">
        <pc:chgData name="Leonie Dreyer" userId="b41c150cd2332904" providerId="Windows Live" clId="Web-{69847883-52D7-45C1-8C4C-F277DEE126DB}" dt="2023-02-14T10:51:45.338" v="145"/>
        <pc:sldMkLst>
          <pc:docMk/>
          <pc:sldMk cId="577940456" sldId="622"/>
        </pc:sldMkLst>
      </pc:sldChg>
      <pc:sldChg chg="modNotes">
        <pc:chgData name="Leonie Dreyer" userId="b41c150cd2332904" providerId="Windows Live" clId="Web-{69847883-52D7-45C1-8C4C-F277DEE126DB}" dt="2023-02-14T10:50:25.785" v="101"/>
        <pc:sldMkLst>
          <pc:docMk/>
          <pc:sldMk cId="2188763239" sldId="648"/>
        </pc:sldMkLst>
      </pc:sldChg>
      <pc:sldChg chg="modNotes">
        <pc:chgData name="Leonie Dreyer" userId="b41c150cd2332904" providerId="Windows Live" clId="Web-{69847883-52D7-45C1-8C4C-F277DEE126DB}" dt="2023-02-14T10:50:55.303" v="116"/>
        <pc:sldMkLst>
          <pc:docMk/>
          <pc:sldMk cId="199439921" sldId="650"/>
        </pc:sldMkLst>
      </pc:sldChg>
      <pc:sldChg chg="modNotes">
        <pc:chgData name="Leonie Dreyer" userId="b41c150cd2332904" providerId="Windows Live" clId="Web-{69847883-52D7-45C1-8C4C-F277DEE126DB}" dt="2023-02-14T10:50:22.238" v="98"/>
        <pc:sldMkLst>
          <pc:docMk/>
          <pc:sldMk cId="37577460" sldId="652"/>
        </pc:sldMkLst>
      </pc:sldChg>
      <pc:sldChg chg="modSp modNotes">
        <pc:chgData name="Leonie Dreyer" userId="b41c150cd2332904" providerId="Windows Live" clId="Web-{69847883-52D7-45C1-8C4C-F277DEE126DB}" dt="2023-02-14T11:40:57.010" v="169" actId="1076"/>
        <pc:sldMkLst>
          <pc:docMk/>
          <pc:sldMk cId="4218133318" sldId="656"/>
        </pc:sldMkLst>
        <pc:spChg chg="mod">
          <ac:chgData name="Leonie Dreyer" userId="b41c150cd2332904" providerId="Windows Live" clId="Web-{69847883-52D7-45C1-8C4C-F277DEE126DB}" dt="2023-02-14T11:40:57.010" v="169" actId="1076"/>
          <ac:spMkLst>
            <pc:docMk/>
            <pc:sldMk cId="4218133318" sldId="656"/>
            <ac:spMk id="4" creationId="{C7242651-B8E7-CE64-3E13-8FF87FB71572}"/>
          </ac:spMkLst>
        </pc:spChg>
      </pc:sldChg>
      <pc:sldChg chg="modNotes">
        <pc:chgData name="Leonie Dreyer" userId="b41c150cd2332904" providerId="Windows Live" clId="Web-{69847883-52D7-45C1-8C4C-F277DEE126DB}" dt="2023-02-14T10:50:33.801" v="105"/>
        <pc:sldMkLst>
          <pc:docMk/>
          <pc:sldMk cId="4001285440" sldId="657"/>
        </pc:sldMkLst>
      </pc:sldChg>
      <pc:sldChg chg="modNotes">
        <pc:chgData name="Leonie Dreyer" userId="b41c150cd2332904" providerId="Windows Live" clId="Web-{69847883-52D7-45C1-8C4C-F277DEE126DB}" dt="2023-02-14T10:50:45.240" v="110"/>
        <pc:sldMkLst>
          <pc:docMk/>
          <pc:sldMk cId="4154978529" sldId="659"/>
        </pc:sldMkLst>
      </pc:sldChg>
      <pc:sldChg chg="addSp modSp modNotes">
        <pc:chgData name="Leonie Dreyer" userId="b41c150cd2332904" providerId="Windows Live" clId="Web-{69847883-52D7-45C1-8C4C-F277DEE126DB}" dt="2023-02-14T11:40:47.010" v="168" actId="1076"/>
        <pc:sldMkLst>
          <pc:docMk/>
          <pc:sldMk cId="1482179582" sldId="661"/>
        </pc:sldMkLst>
        <pc:spChg chg="add mod">
          <ac:chgData name="Leonie Dreyer" userId="b41c150cd2332904" providerId="Windows Live" clId="Web-{69847883-52D7-45C1-8C4C-F277DEE126DB}" dt="2023-02-14T11:40:47.010" v="168" actId="1076"/>
          <ac:spMkLst>
            <pc:docMk/>
            <pc:sldMk cId="1482179582" sldId="661"/>
            <ac:spMk id="9" creationId="{3AB2B2E7-6F50-36FA-20CD-FA50BFCC946D}"/>
          </ac:spMkLst>
        </pc:spChg>
      </pc:sldChg>
      <pc:sldChg chg="modNotes">
        <pc:chgData name="Leonie Dreyer" userId="b41c150cd2332904" providerId="Windows Live" clId="Web-{69847883-52D7-45C1-8C4C-F277DEE126DB}" dt="2023-02-14T10:50:51.865" v="114"/>
        <pc:sldMkLst>
          <pc:docMk/>
          <pc:sldMk cId="160446623" sldId="662"/>
        </pc:sldMkLst>
      </pc:sldChg>
      <pc:sldChg chg="modNotes">
        <pc:chgData name="Leonie Dreyer" userId="b41c150cd2332904" providerId="Windows Live" clId="Web-{69847883-52D7-45C1-8C4C-F277DEE126DB}" dt="2023-02-14T10:50:30.863" v="104"/>
        <pc:sldMkLst>
          <pc:docMk/>
          <pc:sldMk cId="106536337" sldId="663"/>
        </pc:sldMkLst>
      </pc:sldChg>
      <pc:sldChg chg="modNotes">
        <pc:chgData name="Leonie Dreyer" userId="b41c150cd2332904" providerId="Windows Live" clId="Web-{69847883-52D7-45C1-8C4C-F277DEE126DB}" dt="2023-02-14T10:47:32.896" v="18"/>
        <pc:sldMkLst>
          <pc:docMk/>
          <pc:sldMk cId="1380167125" sldId="664"/>
        </pc:sldMkLst>
      </pc:sldChg>
      <pc:sldChg chg="modSp modNotes">
        <pc:chgData name="Leonie Dreyer" userId="b41c150cd2332904" providerId="Windows Live" clId="Web-{69847883-52D7-45C1-8C4C-F277DEE126DB}" dt="2023-02-14T11:36:12.407" v="150" actId="20577"/>
        <pc:sldMkLst>
          <pc:docMk/>
          <pc:sldMk cId="563205043" sldId="665"/>
        </pc:sldMkLst>
        <pc:spChg chg="mod">
          <ac:chgData name="Leonie Dreyer" userId="b41c150cd2332904" providerId="Windows Live" clId="Web-{69847883-52D7-45C1-8C4C-F277DEE126DB}" dt="2023-02-14T11:36:12.407" v="150" actId="20577"/>
          <ac:spMkLst>
            <pc:docMk/>
            <pc:sldMk cId="563205043" sldId="665"/>
            <ac:spMk id="5" creationId="{D9D15C10-5087-F5FA-2227-0AACD379DE18}"/>
          </ac:spMkLst>
        </pc:spChg>
      </pc:sldChg>
      <pc:sldChg chg="modNotes">
        <pc:chgData name="Leonie Dreyer" userId="b41c150cd2332904" providerId="Windows Live" clId="Web-{69847883-52D7-45C1-8C4C-F277DEE126DB}" dt="2023-02-14T10:48:02.039" v="28"/>
        <pc:sldMkLst>
          <pc:docMk/>
          <pc:sldMk cId="27605930" sldId="666"/>
        </pc:sldMkLst>
      </pc:sldChg>
      <pc:sldChg chg="modNotes">
        <pc:chgData name="Leonie Dreyer" userId="b41c150cd2332904" providerId="Windows Live" clId="Web-{69847883-52D7-45C1-8C4C-F277DEE126DB}" dt="2023-02-14T10:48:04.773" v="30"/>
        <pc:sldMkLst>
          <pc:docMk/>
          <pc:sldMk cId="1870279589" sldId="667"/>
        </pc:sldMkLst>
      </pc:sldChg>
      <pc:sldChg chg="modNotes">
        <pc:chgData name="Leonie Dreyer" userId="b41c150cd2332904" providerId="Windows Live" clId="Web-{69847883-52D7-45C1-8C4C-F277DEE126DB}" dt="2023-02-14T10:48:07.133" v="32"/>
        <pc:sldMkLst>
          <pc:docMk/>
          <pc:sldMk cId="2635245249" sldId="668"/>
        </pc:sldMkLst>
      </pc:sldChg>
      <pc:sldChg chg="modNotes">
        <pc:chgData name="Leonie Dreyer" userId="b41c150cd2332904" providerId="Windows Live" clId="Web-{69847883-52D7-45C1-8C4C-F277DEE126DB}" dt="2023-02-14T10:48:09.242" v="34"/>
        <pc:sldMkLst>
          <pc:docMk/>
          <pc:sldMk cId="715300989" sldId="669"/>
        </pc:sldMkLst>
      </pc:sldChg>
      <pc:sldChg chg="modNotes">
        <pc:chgData name="Leonie Dreyer" userId="b41c150cd2332904" providerId="Windows Live" clId="Web-{69847883-52D7-45C1-8C4C-F277DEE126DB}" dt="2023-02-14T10:48:11.805" v="36"/>
        <pc:sldMkLst>
          <pc:docMk/>
          <pc:sldMk cId="2043169161" sldId="670"/>
        </pc:sldMkLst>
      </pc:sldChg>
      <pc:sldChg chg="modNotes">
        <pc:chgData name="Leonie Dreyer" userId="b41c150cd2332904" providerId="Windows Live" clId="Web-{69847883-52D7-45C1-8C4C-F277DEE126DB}" dt="2023-02-14T10:48:13.024" v="37"/>
        <pc:sldMkLst>
          <pc:docMk/>
          <pc:sldMk cId="2476739541" sldId="671"/>
        </pc:sldMkLst>
      </pc:sldChg>
      <pc:sldChg chg="modSp">
        <pc:chgData name="Leonie Dreyer" userId="b41c150cd2332904" providerId="Windows Live" clId="Web-{69847883-52D7-45C1-8C4C-F277DEE126DB}" dt="2023-02-14T11:36:53.080" v="152" actId="20577"/>
        <pc:sldMkLst>
          <pc:docMk/>
          <pc:sldMk cId="1105780502" sldId="672"/>
        </pc:sldMkLst>
        <pc:spChg chg="mod">
          <ac:chgData name="Leonie Dreyer" userId="b41c150cd2332904" providerId="Windows Live" clId="Web-{69847883-52D7-45C1-8C4C-F277DEE126DB}" dt="2023-02-14T11:36:53.080" v="152" actId="20577"/>
          <ac:spMkLst>
            <pc:docMk/>
            <pc:sldMk cId="1105780502" sldId="672"/>
            <ac:spMk id="6" creationId="{30D3658E-E3C4-219E-210A-E57292D0BF18}"/>
          </ac:spMkLst>
        </pc:spChg>
      </pc:sldChg>
      <pc:sldChg chg="modSp">
        <pc:chgData name="Leonie Dreyer" userId="b41c150cd2332904" providerId="Windows Live" clId="Web-{69847883-52D7-45C1-8C4C-F277DEE126DB}" dt="2023-02-14T11:37:14.221" v="155" actId="20577"/>
        <pc:sldMkLst>
          <pc:docMk/>
          <pc:sldMk cId="3189270443" sldId="674"/>
        </pc:sldMkLst>
        <pc:spChg chg="mod">
          <ac:chgData name="Leonie Dreyer" userId="b41c150cd2332904" providerId="Windows Live" clId="Web-{69847883-52D7-45C1-8C4C-F277DEE126DB}" dt="2023-02-14T11:37:14.221" v="155" actId="20577"/>
          <ac:spMkLst>
            <pc:docMk/>
            <pc:sldMk cId="3189270443" sldId="674"/>
            <ac:spMk id="5" creationId="{AABFF4D8-7B80-7638-E193-F0FAB94AC6DA}"/>
          </ac:spMkLst>
        </pc:spChg>
      </pc:sldChg>
      <pc:sldChg chg="modSp modNotes">
        <pc:chgData name="Leonie Dreyer" userId="b41c150cd2332904" providerId="Windows Live" clId="Web-{69847883-52D7-45C1-8C4C-F277DEE126DB}" dt="2023-02-14T11:37:20.846" v="156" actId="20577"/>
        <pc:sldMkLst>
          <pc:docMk/>
          <pc:sldMk cId="4098891232" sldId="675"/>
        </pc:sldMkLst>
        <pc:spChg chg="mod">
          <ac:chgData name="Leonie Dreyer" userId="b41c150cd2332904" providerId="Windows Live" clId="Web-{69847883-52D7-45C1-8C4C-F277DEE126DB}" dt="2023-02-14T11:37:20.846" v="156" actId="20577"/>
          <ac:spMkLst>
            <pc:docMk/>
            <pc:sldMk cId="4098891232" sldId="675"/>
            <ac:spMk id="5" creationId="{9CAE4913-4DF7-365B-971B-1C38AD0831A0}"/>
          </ac:spMkLst>
        </pc:spChg>
      </pc:sldChg>
      <pc:sldChg chg="modNotes">
        <pc:chgData name="Leonie Dreyer" userId="b41c150cd2332904" providerId="Windows Live" clId="Web-{69847883-52D7-45C1-8C4C-F277DEE126DB}" dt="2023-02-14T10:48:56.668" v="53"/>
        <pc:sldMkLst>
          <pc:docMk/>
          <pc:sldMk cId="1614537622" sldId="677"/>
        </pc:sldMkLst>
      </pc:sldChg>
      <pc:sldChg chg="modSp modNotes">
        <pc:chgData name="Leonie Dreyer" userId="b41c150cd2332904" providerId="Windows Live" clId="Web-{69847883-52D7-45C1-8C4C-F277DEE126DB}" dt="2023-02-14T11:38:45.162" v="162" actId="20577"/>
        <pc:sldMkLst>
          <pc:docMk/>
          <pc:sldMk cId="2755936732" sldId="678"/>
        </pc:sldMkLst>
        <pc:spChg chg="mod">
          <ac:chgData name="Leonie Dreyer" userId="b41c150cd2332904" providerId="Windows Live" clId="Web-{69847883-52D7-45C1-8C4C-F277DEE126DB}" dt="2023-02-14T11:38:45.162" v="162" actId="20577"/>
          <ac:spMkLst>
            <pc:docMk/>
            <pc:sldMk cId="2755936732" sldId="678"/>
            <ac:spMk id="2" creationId="{98D99D32-DC43-A75C-F307-F830E513A018}"/>
          </ac:spMkLst>
        </pc:spChg>
      </pc:sldChg>
      <pc:sldChg chg="modSp modNotes">
        <pc:chgData name="Leonie Dreyer" userId="b41c150cd2332904" providerId="Windows Live" clId="Web-{69847883-52D7-45C1-8C4C-F277DEE126DB}" dt="2023-02-14T11:38:52.381" v="163" actId="20577"/>
        <pc:sldMkLst>
          <pc:docMk/>
          <pc:sldMk cId="3291452189" sldId="679"/>
        </pc:sldMkLst>
        <pc:spChg chg="mod">
          <ac:chgData name="Leonie Dreyer" userId="b41c150cd2332904" providerId="Windows Live" clId="Web-{69847883-52D7-45C1-8C4C-F277DEE126DB}" dt="2023-02-14T11:38:52.381" v="163" actId="20577"/>
          <ac:spMkLst>
            <pc:docMk/>
            <pc:sldMk cId="3291452189" sldId="679"/>
            <ac:spMk id="2" creationId="{98D99D32-DC43-A75C-F307-F830E513A018}"/>
          </ac:spMkLst>
        </pc:spChg>
      </pc:sldChg>
      <pc:sldChg chg="modSp modNotes">
        <pc:chgData name="Leonie Dreyer" userId="b41c150cd2332904" providerId="Windows Live" clId="Web-{69847883-52D7-45C1-8C4C-F277DEE126DB}" dt="2023-02-14T11:39:01.631" v="164" actId="20577"/>
        <pc:sldMkLst>
          <pc:docMk/>
          <pc:sldMk cId="1400034257" sldId="681"/>
        </pc:sldMkLst>
        <pc:spChg chg="mod">
          <ac:chgData name="Leonie Dreyer" userId="b41c150cd2332904" providerId="Windows Live" clId="Web-{69847883-52D7-45C1-8C4C-F277DEE126DB}" dt="2023-02-14T11:39:01.631" v="164" actId="20577"/>
          <ac:spMkLst>
            <pc:docMk/>
            <pc:sldMk cId="1400034257" sldId="681"/>
            <ac:spMk id="3" creationId="{FCA334E8-2C95-8E47-3E1F-754408A721FC}"/>
          </ac:spMkLst>
        </pc:spChg>
      </pc:sldChg>
      <pc:sldChg chg="modNotes">
        <pc:chgData name="Leonie Dreyer" userId="b41c150cd2332904" providerId="Windows Live" clId="Web-{69847883-52D7-45C1-8C4C-F277DEE126DB}" dt="2023-02-14T10:50:57.678" v="117"/>
        <pc:sldMkLst>
          <pc:docMk/>
          <pc:sldMk cId="2401122918" sldId="682"/>
        </pc:sldMkLst>
      </pc:sldChg>
      <pc:sldChg chg="modNotes">
        <pc:chgData name="Leonie Dreyer" userId="b41c150cd2332904" providerId="Windows Live" clId="Web-{69847883-52D7-45C1-8C4C-F277DEE126DB}" dt="2023-02-14T10:49:17.029" v="66"/>
        <pc:sldMkLst>
          <pc:docMk/>
          <pc:sldMk cId="1244990337" sldId="686"/>
        </pc:sldMkLst>
      </pc:sldChg>
      <pc:sldChg chg="modNotes">
        <pc:chgData name="Leonie Dreyer" userId="b41c150cd2332904" providerId="Windows Live" clId="Web-{69847883-52D7-45C1-8C4C-F277DEE126DB}" dt="2023-02-14T10:50:53.475" v="115"/>
        <pc:sldMkLst>
          <pc:docMk/>
          <pc:sldMk cId="2130853835" sldId="699"/>
        </pc:sldMkLst>
      </pc:sldChg>
      <pc:sldChg chg="modNotes">
        <pc:chgData name="Leonie Dreyer" userId="b41c150cd2332904" providerId="Windows Live" clId="Web-{69847883-52D7-45C1-8C4C-F277DEE126DB}" dt="2023-02-14T10:50:12.049" v="90"/>
        <pc:sldMkLst>
          <pc:docMk/>
          <pc:sldMk cId="2521781765" sldId="701"/>
        </pc:sldMkLst>
      </pc:sldChg>
      <pc:sldChg chg="modNotes">
        <pc:chgData name="Leonie Dreyer" userId="b41c150cd2332904" providerId="Windows Live" clId="Web-{69847883-52D7-45C1-8C4C-F277DEE126DB}" dt="2023-02-14T10:50:09.143" v="88"/>
        <pc:sldMkLst>
          <pc:docMk/>
          <pc:sldMk cId="409166482" sldId="702"/>
        </pc:sldMkLst>
      </pc:sldChg>
      <pc:sldChg chg="modNotes">
        <pc:chgData name="Leonie Dreyer" userId="b41c150cd2332904" providerId="Windows Live" clId="Web-{69847883-52D7-45C1-8C4C-F277DEE126DB}" dt="2023-02-14T10:50:16.737" v="94"/>
        <pc:sldMkLst>
          <pc:docMk/>
          <pc:sldMk cId="1577237293" sldId="703"/>
        </pc:sldMkLst>
      </pc:sldChg>
      <pc:sldChg chg="modNotes">
        <pc:chgData name="Leonie Dreyer" userId="b41c150cd2332904" providerId="Windows Live" clId="Web-{69847883-52D7-45C1-8C4C-F277DEE126DB}" dt="2023-02-14T10:50:14.378" v="92"/>
        <pc:sldMkLst>
          <pc:docMk/>
          <pc:sldMk cId="191897075" sldId="705"/>
        </pc:sldMkLst>
      </pc:sldChg>
      <pc:sldChg chg="modNotes">
        <pc:chgData name="Leonie Dreyer" userId="b41c150cd2332904" providerId="Windows Live" clId="Web-{69847883-52D7-45C1-8C4C-F277DEE126DB}" dt="2023-02-14T10:50:18.612" v="96"/>
        <pc:sldMkLst>
          <pc:docMk/>
          <pc:sldMk cId="1073982682" sldId="706"/>
        </pc:sldMkLst>
      </pc:sldChg>
      <pc:sldChg chg="modSp modNotes">
        <pc:chgData name="Leonie Dreyer" userId="b41c150cd2332904" providerId="Windows Live" clId="Web-{69847883-52D7-45C1-8C4C-F277DEE126DB}" dt="2023-02-14T19:15:39.901" v="275"/>
        <pc:sldMkLst>
          <pc:docMk/>
          <pc:sldMk cId="546268529" sldId="714"/>
        </pc:sldMkLst>
        <pc:graphicFrameChg chg="mod modGraphic">
          <ac:chgData name="Leonie Dreyer" userId="b41c150cd2332904" providerId="Windows Live" clId="Web-{69847883-52D7-45C1-8C4C-F277DEE126DB}" dt="2023-02-14T19:15:39.901" v="275"/>
          <ac:graphicFrameMkLst>
            <pc:docMk/>
            <pc:sldMk cId="546268529" sldId="714"/>
            <ac:graphicFrameMk id="9" creationId="{1FEBB2B0-CDDE-75BB-5447-E5B2838BA32C}"/>
          </ac:graphicFrameMkLst>
        </pc:graphicFrameChg>
      </pc:sldChg>
      <pc:sldChg chg="modNotes">
        <pc:chgData name="Leonie Dreyer" userId="b41c150cd2332904" providerId="Windows Live" clId="Web-{69847883-52D7-45C1-8C4C-F277DEE126DB}" dt="2023-02-14T10:49:42.578" v="82"/>
        <pc:sldMkLst>
          <pc:docMk/>
          <pc:sldMk cId="460380755" sldId="715"/>
        </pc:sldMkLst>
      </pc:sldChg>
      <pc:sldChg chg="modNotes">
        <pc:chgData name="Leonie Dreyer" userId="b41c150cd2332904" providerId="Windows Live" clId="Web-{69847883-52D7-45C1-8C4C-F277DEE126DB}" dt="2023-02-14T10:51:31.650" v="139"/>
        <pc:sldMkLst>
          <pc:docMk/>
          <pc:sldMk cId="2298980046" sldId="721"/>
        </pc:sldMkLst>
      </pc:sldChg>
      <pc:sldChg chg="modNotes">
        <pc:chgData name="Leonie Dreyer" userId="b41c150cd2332904" providerId="Windows Live" clId="Web-{69847883-52D7-45C1-8C4C-F277DEE126DB}" dt="2023-02-14T10:50:40.145" v="107"/>
        <pc:sldMkLst>
          <pc:docMk/>
          <pc:sldMk cId="1614759070" sldId="722"/>
        </pc:sldMkLst>
      </pc:sldChg>
      <pc:sldChg chg="modNotes">
        <pc:chgData name="Leonie Dreyer" userId="b41c150cd2332904" providerId="Windows Live" clId="Web-{69847883-52D7-45C1-8C4C-F277DEE126DB}" dt="2023-02-14T10:51:48.745" v="146"/>
        <pc:sldMkLst>
          <pc:docMk/>
          <pc:sldMk cId="334486608" sldId="723"/>
        </pc:sldMkLst>
      </pc:sldChg>
      <pc:sldChg chg="modSp">
        <pc:chgData name="Leonie Dreyer" userId="b41c150cd2332904" providerId="Windows Live" clId="Web-{69847883-52D7-45C1-8C4C-F277DEE126DB}" dt="2023-02-14T11:37:07.658" v="154" actId="20577"/>
        <pc:sldMkLst>
          <pc:docMk/>
          <pc:sldMk cId="1007093286" sldId="725"/>
        </pc:sldMkLst>
        <pc:spChg chg="mod">
          <ac:chgData name="Leonie Dreyer" userId="b41c150cd2332904" providerId="Windows Live" clId="Web-{69847883-52D7-45C1-8C4C-F277DEE126DB}" dt="2023-02-14T11:37:07.658" v="154" actId="20577"/>
          <ac:spMkLst>
            <pc:docMk/>
            <pc:sldMk cId="1007093286" sldId="725"/>
            <ac:spMk id="11" creationId="{F706C794-D61F-0088-21B4-4EAA17357A54}"/>
          </ac:spMkLst>
        </pc:spChg>
      </pc:sldChg>
      <pc:sldChg chg="modSp">
        <pc:chgData name="Leonie Dreyer" userId="b41c150cd2332904" providerId="Windows Live" clId="Web-{69847883-52D7-45C1-8C4C-F277DEE126DB}" dt="2023-02-14T11:37:29.909" v="157" actId="20577"/>
        <pc:sldMkLst>
          <pc:docMk/>
          <pc:sldMk cId="1542107077" sldId="726"/>
        </pc:sldMkLst>
        <pc:spChg chg="mod">
          <ac:chgData name="Leonie Dreyer" userId="b41c150cd2332904" providerId="Windows Live" clId="Web-{69847883-52D7-45C1-8C4C-F277DEE126DB}" dt="2023-02-14T11:37:29.909" v="157" actId="20577"/>
          <ac:spMkLst>
            <pc:docMk/>
            <pc:sldMk cId="1542107077" sldId="726"/>
            <ac:spMk id="3" creationId="{E5A1C8F5-ED78-9892-F9E5-3F3F6E75776C}"/>
          </ac:spMkLst>
        </pc:spChg>
      </pc:sldChg>
      <pc:sldChg chg="modNotes">
        <pc:chgData name="Leonie Dreyer" userId="b41c150cd2332904" providerId="Windows Live" clId="Web-{69847883-52D7-45C1-8C4C-F277DEE126DB}" dt="2023-02-14T10:49:36.859" v="81"/>
        <pc:sldMkLst>
          <pc:docMk/>
          <pc:sldMk cId="1628179388" sldId="728"/>
        </pc:sldMkLst>
      </pc:sldChg>
      <pc:sldChg chg="modNotes">
        <pc:chgData name="Leonie Dreyer" userId="b41c150cd2332904" providerId="Windows Live" clId="Web-{69847883-52D7-45C1-8C4C-F277DEE126DB}" dt="2023-02-14T10:51:51.683" v="147"/>
        <pc:sldMkLst>
          <pc:docMk/>
          <pc:sldMk cId="3738261958" sldId="731"/>
        </pc:sldMkLst>
      </pc:sldChg>
      <pc:sldChg chg="modNotes">
        <pc:chgData name="Leonie Dreyer" userId="b41c150cd2332904" providerId="Windows Live" clId="Web-{69847883-52D7-45C1-8C4C-F277DEE126DB}" dt="2023-02-14T10:51:54.777" v="148"/>
        <pc:sldMkLst>
          <pc:docMk/>
          <pc:sldMk cId="2660800027" sldId="732"/>
        </pc:sldMkLst>
      </pc:sldChg>
      <pc:sldChg chg="modNotes">
        <pc:chgData name="Leonie Dreyer" userId="b41c150cd2332904" providerId="Windows Live" clId="Web-{69847883-52D7-45C1-8C4C-F277DEE126DB}" dt="2023-02-14T10:51:57.855" v="149"/>
        <pc:sldMkLst>
          <pc:docMk/>
          <pc:sldMk cId="1466954518" sldId="733"/>
        </pc:sldMkLst>
      </pc:sldChg>
      <pc:sldChg chg="modNotes">
        <pc:chgData name="Leonie Dreyer" userId="b41c150cd2332904" providerId="Windows Live" clId="Web-{69847883-52D7-45C1-8C4C-F277DEE126DB}" dt="2023-02-14T10:51:03.210" v="121"/>
        <pc:sldMkLst>
          <pc:docMk/>
          <pc:sldMk cId="2164534822" sldId="734"/>
        </pc:sldMkLst>
      </pc:sldChg>
      <pc:sldChg chg="modNotes">
        <pc:chgData name="Leonie Dreyer" userId="b41c150cd2332904" providerId="Windows Live" clId="Web-{69847883-52D7-45C1-8C4C-F277DEE126DB}" dt="2023-02-14T10:49:28.749" v="75"/>
        <pc:sldMkLst>
          <pc:docMk/>
          <pc:sldMk cId="2238817288" sldId="735"/>
        </pc:sldMkLst>
      </pc:sldChg>
    </pc:docChg>
  </pc:docChgLst>
  <pc:docChgLst>
    <pc:chgData name="Youssef El Azzouzi" userId="2ad0a735bff67b2d" providerId="Windows Live" clId="Web-{5868126F-B445-42B8-8FF4-2CEF0AA421AB}"/>
    <pc:docChg chg="modSld">
      <pc:chgData name="Youssef El Azzouzi" userId="2ad0a735bff67b2d" providerId="Windows Live" clId="Web-{5868126F-B445-42B8-8FF4-2CEF0AA421AB}" dt="2023-02-14T19:30:59.123" v="36"/>
      <pc:docMkLst>
        <pc:docMk/>
      </pc:docMkLst>
      <pc:sldChg chg="modNotes">
        <pc:chgData name="Youssef El Azzouzi" userId="2ad0a735bff67b2d" providerId="Windows Live" clId="Web-{5868126F-B445-42B8-8FF4-2CEF0AA421AB}" dt="2023-02-14T19:28:16.946" v="9"/>
        <pc:sldMkLst>
          <pc:docMk/>
          <pc:sldMk cId="3600745453" sldId="259"/>
        </pc:sldMkLst>
      </pc:sldChg>
      <pc:sldChg chg="modNotes">
        <pc:chgData name="Youssef El Azzouzi" userId="2ad0a735bff67b2d" providerId="Windows Live" clId="Web-{5868126F-B445-42B8-8FF4-2CEF0AA421AB}" dt="2023-02-14T19:28:20.414" v="10"/>
        <pc:sldMkLst>
          <pc:docMk/>
          <pc:sldMk cId="1279013118" sldId="260"/>
        </pc:sldMkLst>
      </pc:sldChg>
      <pc:sldChg chg="modNotes">
        <pc:chgData name="Youssef El Azzouzi" userId="2ad0a735bff67b2d" providerId="Windows Live" clId="Web-{5868126F-B445-42B8-8FF4-2CEF0AA421AB}" dt="2023-02-14T19:28:07.617" v="8"/>
        <pc:sldMkLst>
          <pc:docMk/>
          <pc:sldMk cId="1636170071" sldId="508"/>
        </pc:sldMkLst>
      </pc:sldChg>
      <pc:sldChg chg="modNotes">
        <pc:chgData name="Youssef El Azzouzi" userId="2ad0a735bff67b2d" providerId="Windows Live" clId="Web-{5868126F-B445-42B8-8FF4-2CEF0AA421AB}" dt="2023-02-14T19:27:46.788" v="5"/>
        <pc:sldMkLst>
          <pc:docMk/>
          <pc:sldMk cId="2334245506" sldId="510"/>
        </pc:sldMkLst>
      </pc:sldChg>
      <pc:sldChg chg="modNotes">
        <pc:chgData name="Youssef El Azzouzi" userId="2ad0a735bff67b2d" providerId="Windows Live" clId="Web-{5868126F-B445-42B8-8FF4-2CEF0AA421AB}" dt="2023-02-14T19:27:16.787" v="1"/>
        <pc:sldMkLst>
          <pc:docMk/>
          <pc:sldMk cId="1828053259" sldId="513"/>
        </pc:sldMkLst>
      </pc:sldChg>
      <pc:sldChg chg="modNotes">
        <pc:chgData name="Youssef El Azzouzi" userId="2ad0a735bff67b2d" providerId="Windows Live" clId="Web-{5868126F-B445-42B8-8FF4-2CEF0AA421AB}" dt="2023-02-14T19:27:13.443" v="0"/>
        <pc:sldMkLst>
          <pc:docMk/>
          <pc:sldMk cId="775608240" sldId="524"/>
        </pc:sldMkLst>
      </pc:sldChg>
      <pc:sldChg chg="modNotes">
        <pc:chgData name="Youssef El Azzouzi" userId="2ad0a735bff67b2d" providerId="Windows Live" clId="Web-{5868126F-B445-42B8-8FF4-2CEF0AA421AB}" dt="2023-02-14T19:27:27.210" v="3"/>
        <pc:sldMkLst>
          <pc:docMk/>
          <pc:sldMk cId="1169423030" sldId="526"/>
        </pc:sldMkLst>
      </pc:sldChg>
      <pc:sldChg chg="modNotes">
        <pc:chgData name="Youssef El Azzouzi" userId="2ad0a735bff67b2d" providerId="Windows Live" clId="Web-{5868126F-B445-42B8-8FF4-2CEF0AA421AB}" dt="2023-02-14T19:27:57.382" v="6"/>
        <pc:sldMkLst>
          <pc:docMk/>
          <pc:sldMk cId="3577238471" sldId="527"/>
        </pc:sldMkLst>
      </pc:sldChg>
      <pc:sldChg chg="modNotes">
        <pc:chgData name="Youssef El Azzouzi" userId="2ad0a735bff67b2d" providerId="Windows Live" clId="Web-{5868126F-B445-42B8-8FF4-2CEF0AA421AB}" dt="2023-02-14T19:29:24.276" v="28"/>
        <pc:sldMkLst>
          <pc:docMk/>
          <pc:sldMk cId="1703008050" sldId="530"/>
        </pc:sldMkLst>
      </pc:sldChg>
      <pc:sldChg chg="modNotes">
        <pc:chgData name="Youssef El Azzouzi" userId="2ad0a735bff67b2d" providerId="Windows Live" clId="Web-{5868126F-B445-42B8-8FF4-2CEF0AA421AB}" dt="2023-02-14T19:29:36.542" v="32"/>
        <pc:sldMkLst>
          <pc:docMk/>
          <pc:sldMk cId="2351156619" sldId="534"/>
        </pc:sldMkLst>
      </pc:sldChg>
      <pc:sldChg chg="modNotes">
        <pc:chgData name="Youssef El Azzouzi" userId="2ad0a735bff67b2d" providerId="Windows Live" clId="Web-{5868126F-B445-42B8-8FF4-2CEF0AA421AB}" dt="2023-02-14T19:27:41.710" v="4"/>
        <pc:sldMkLst>
          <pc:docMk/>
          <pc:sldMk cId="2928864376" sldId="537"/>
        </pc:sldMkLst>
      </pc:sldChg>
      <pc:sldChg chg="modNotes">
        <pc:chgData name="Youssef El Azzouzi" userId="2ad0a735bff67b2d" providerId="Windows Live" clId="Web-{5868126F-B445-42B8-8FF4-2CEF0AA421AB}" dt="2023-02-14T19:28:04.680" v="7"/>
        <pc:sldMkLst>
          <pc:docMk/>
          <pc:sldMk cId="893417963" sldId="539"/>
        </pc:sldMkLst>
      </pc:sldChg>
      <pc:sldChg chg="modNotes">
        <pc:chgData name="Youssef El Azzouzi" userId="2ad0a735bff67b2d" providerId="Windows Live" clId="Web-{5868126F-B445-42B8-8FF4-2CEF0AA421AB}" dt="2023-02-14T19:30:54.013" v="35"/>
        <pc:sldMkLst>
          <pc:docMk/>
          <pc:sldMk cId="0" sldId="542"/>
        </pc:sldMkLst>
      </pc:sldChg>
      <pc:sldChg chg="modNotes">
        <pc:chgData name="Youssef El Azzouzi" userId="2ad0a735bff67b2d" providerId="Windows Live" clId="Web-{5868126F-B445-42B8-8FF4-2CEF0AA421AB}" dt="2023-02-14T19:30:59.123" v="36"/>
        <pc:sldMkLst>
          <pc:docMk/>
          <pc:sldMk cId="0" sldId="543"/>
        </pc:sldMkLst>
      </pc:sldChg>
      <pc:sldChg chg="modNotes">
        <pc:chgData name="Youssef El Azzouzi" userId="2ad0a735bff67b2d" providerId="Windows Live" clId="Web-{5868126F-B445-42B8-8FF4-2CEF0AA421AB}" dt="2023-02-14T19:27:23.022" v="2"/>
        <pc:sldMkLst>
          <pc:docMk/>
          <pc:sldMk cId="1614537622" sldId="677"/>
        </pc:sldMkLst>
      </pc:sldChg>
      <pc:sldChg chg="modNotes">
        <pc:chgData name="Youssef El Azzouzi" userId="2ad0a735bff67b2d" providerId="Windows Live" clId="Web-{5868126F-B445-42B8-8FF4-2CEF0AA421AB}" dt="2023-02-14T19:28:43.196" v="19"/>
        <pc:sldMkLst>
          <pc:docMk/>
          <pc:sldMk cId="2755936732" sldId="678"/>
        </pc:sldMkLst>
      </pc:sldChg>
      <pc:sldChg chg="modNotes">
        <pc:chgData name="Youssef El Azzouzi" userId="2ad0a735bff67b2d" providerId="Windows Live" clId="Web-{5868126F-B445-42B8-8FF4-2CEF0AA421AB}" dt="2023-02-14T19:28:58.853" v="24"/>
        <pc:sldMkLst>
          <pc:docMk/>
          <pc:sldMk cId="3291452189" sldId="679"/>
        </pc:sldMkLst>
      </pc:sldChg>
      <pc:sldChg chg="modNotes">
        <pc:chgData name="Youssef El Azzouzi" userId="2ad0a735bff67b2d" providerId="Windows Live" clId="Web-{5868126F-B445-42B8-8FF4-2CEF0AA421AB}" dt="2023-02-14T19:29:14.088" v="26"/>
        <pc:sldMkLst>
          <pc:docMk/>
          <pc:sldMk cId="1400034257" sldId="681"/>
        </pc:sldMkLst>
      </pc:sldChg>
      <pc:sldChg chg="modNotes">
        <pc:chgData name="Youssef El Azzouzi" userId="2ad0a735bff67b2d" providerId="Windows Live" clId="Web-{5868126F-B445-42B8-8FF4-2CEF0AA421AB}" dt="2023-02-14T19:30:19.012" v="33"/>
        <pc:sldMkLst>
          <pc:docMk/>
          <pc:sldMk cId="2238817288" sldId="735"/>
        </pc:sldMkLst>
      </pc:sldChg>
    </pc:docChg>
  </pc:docChgLst>
  <pc:docChgLst>
    <pc:chgData name="Youssef El Azzouzi" userId="2ad0a735bff67b2d" providerId="Windows Live" clId="Web-{C657C2CE-878E-4932-A8E6-93DCE5E5900C}"/>
    <pc:docChg chg="modSld">
      <pc:chgData name="Youssef El Azzouzi" userId="2ad0a735bff67b2d" providerId="Windows Live" clId="Web-{C657C2CE-878E-4932-A8E6-93DCE5E5900C}" dt="2023-02-13T22:57:18.892" v="7" actId="1076"/>
      <pc:docMkLst>
        <pc:docMk/>
      </pc:docMkLst>
      <pc:sldChg chg="modSp">
        <pc:chgData name="Youssef El Azzouzi" userId="2ad0a735bff67b2d" providerId="Windows Live" clId="Web-{C657C2CE-878E-4932-A8E6-93DCE5E5900C}" dt="2023-02-13T22:57:18.892" v="7" actId="1076"/>
        <pc:sldMkLst>
          <pc:docMk/>
          <pc:sldMk cId="2351156619" sldId="534"/>
        </pc:sldMkLst>
        <pc:spChg chg="mod">
          <ac:chgData name="Youssef El Azzouzi" userId="2ad0a735bff67b2d" providerId="Windows Live" clId="Web-{C657C2CE-878E-4932-A8E6-93DCE5E5900C}" dt="2023-02-13T22:56:42.516" v="2" actId="14100"/>
          <ac:spMkLst>
            <pc:docMk/>
            <pc:sldMk cId="2351156619" sldId="534"/>
            <ac:spMk id="6" creationId="{36CBB75F-17C0-60E2-98E9-00D8891A15B8}"/>
          </ac:spMkLst>
        </pc:spChg>
        <pc:spChg chg="mod">
          <ac:chgData name="Youssef El Azzouzi" userId="2ad0a735bff67b2d" providerId="Windows Live" clId="Web-{C657C2CE-878E-4932-A8E6-93DCE5E5900C}" dt="2023-02-13T22:56:52.579" v="3" actId="1076"/>
          <ac:spMkLst>
            <pc:docMk/>
            <pc:sldMk cId="2351156619" sldId="534"/>
            <ac:spMk id="7" creationId="{6A935B22-D437-656E-F805-78BB53F3F41E}"/>
          </ac:spMkLst>
        </pc:spChg>
        <pc:spChg chg="mod">
          <ac:chgData name="Youssef El Azzouzi" userId="2ad0a735bff67b2d" providerId="Windows Live" clId="Web-{C657C2CE-878E-4932-A8E6-93DCE5E5900C}" dt="2023-02-13T22:56:56.173" v="4" actId="1076"/>
          <ac:spMkLst>
            <pc:docMk/>
            <pc:sldMk cId="2351156619" sldId="534"/>
            <ac:spMk id="8" creationId="{C3038BAB-E6C3-E418-1EAF-25B6D09DD424}"/>
          </ac:spMkLst>
        </pc:spChg>
        <pc:spChg chg="mod">
          <ac:chgData name="Youssef El Azzouzi" userId="2ad0a735bff67b2d" providerId="Windows Live" clId="Web-{C657C2CE-878E-4932-A8E6-93DCE5E5900C}" dt="2023-02-13T22:57:01.189" v="5" actId="1076"/>
          <ac:spMkLst>
            <pc:docMk/>
            <pc:sldMk cId="2351156619" sldId="534"/>
            <ac:spMk id="17" creationId="{6929E03D-B4D2-8C44-BF46-061C5030DE49}"/>
          </ac:spMkLst>
        </pc:spChg>
        <pc:spChg chg="mod">
          <ac:chgData name="Youssef El Azzouzi" userId="2ad0a735bff67b2d" providerId="Windows Live" clId="Web-{C657C2CE-878E-4932-A8E6-93DCE5E5900C}" dt="2023-02-13T22:57:18.892" v="7" actId="1076"/>
          <ac:spMkLst>
            <pc:docMk/>
            <pc:sldMk cId="2351156619" sldId="534"/>
            <ac:spMk id="19" creationId="{1EB9FF83-DD4B-BDDC-B9E6-6A657BF594B3}"/>
          </ac:spMkLst>
        </pc:spChg>
        <pc:spChg chg="mod">
          <ac:chgData name="Youssef El Azzouzi" userId="2ad0a735bff67b2d" providerId="Windows Live" clId="Web-{C657C2CE-878E-4932-A8E6-93DCE5E5900C}" dt="2023-02-13T22:57:14.674" v="6" actId="1076"/>
          <ac:spMkLst>
            <pc:docMk/>
            <pc:sldMk cId="2351156619" sldId="534"/>
            <ac:spMk id="21" creationId="{389848FA-3882-C83B-F606-FFBA652BA8A6}"/>
          </ac:spMkLst>
        </pc:spChg>
      </pc:sldChg>
    </pc:docChg>
  </pc:docChgLst>
  <pc:docChgLst>
    <pc:chgData name="iyed guefraj" userId="cb373bb54facb2a6" providerId="Windows Live" clId="Web-{868A73AD-92B5-4621-A8BF-5965432ABDF8}"/>
    <pc:docChg chg="modSld">
      <pc:chgData name="iyed guefraj" userId="cb373bb54facb2a6" providerId="Windows Live" clId="Web-{868A73AD-92B5-4621-A8BF-5965432ABDF8}" dt="2023-02-14T19:30:15.683" v="166"/>
      <pc:docMkLst>
        <pc:docMk/>
      </pc:docMkLst>
      <pc:sldChg chg="modNotes">
        <pc:chgData name="iyed guefraj" userId="cb373bb54facb2a6" providerId="Windows Live" clId="Web-{868A73AD-92B5-4621-A8BF-5965432ABDF8}" dt="2023-02-14T19:27:52.803" v="134"/>
        <pc:sldMkLst>
          <pc:docMk/>
          <pc:sldMk cId="3507219767" sldId="258"/>
        </pc:sldMkLst>
      </pc:sldChg>
      <pc:sldChg chg="modNotes">
        <pc:chgData name="iyed guefraj" userId="cb373bb54facb2a6" providerId="Windows Live" clId="Web-{868A73AD-92B5-4621-A8BF-5965432ABDF8}" dt="2023-02-14T19:18:15.563" v="28"/>
        <pc:sldMkLst>
          <pc:docMk/>
          <pc:sldMk cId="0" sldId="293"/>
        </pc:sldMkLst>
      </pc:sldChg>
      <pc:sldChg chg="modNotes">
        <pc:chgData name="iyed guefraj" userId="cb373bb54facb2a6" providerId="Windows Live" clId="Web-{868A73AD-92B5-4621-A8BF-5965432ABDF8}" dt="2023-02-14T18:50:40.174" v="21"/>
        <pc:sldMkLst>
          <pc:docMk/>
          <pc:sldMk cId="2972282868" sldId="330"/>
        </pc:sldMkLst>
      </pc:sldChg>
      <pc:sldChg chg="modNotes">
        <pc:chgData name="iyed guefraj" userId="cb373bb54facb2a6" providerId="Windows Live" clId="Web-{868A73AD-92B5-4621-A8BF-5965432ABDF8}" dt="2023-02-14T19:25:43.595" v="81"/>
        <pc:sldMkLst>
          <pc:docMk/>
          <pc:sldMk cId="0" sldId="333"/>
        </pc:sldMkLst>
      </pc:sldChg>
      <pc:sldChg chg="modNotes">
        <pc:chgData name="iyed guefraj" userId="cb373bb54facb2a6" providerId="Windows Live" clId="Web-{868A73AD-92B5-4621-A8BF-5965432ABDF8}" dt="2023-02-14T19:29:57.620" v="159"/>
        <pc:sldMkLst>
          <pc:docMk/>
          <pc:sldMk cId="639219457" sldId="506"/>
        </pc:sldMkLst>
      </pc:sldChg>
      <pc:sldChg chg="modNotes">
        <pc:chgData name="iyed guefraj" userId="cb373bb54facb2a6" providerId="Windows Live" clId="Web-{868A73AD-92B5-4621-A8BF-5965432ABDF8}" dt="2023-02-14T19:27:47.224" v="128"/>
        <pc:sldMkLst>
          <pc:docMk/>
          <pc:sldMk cId="2334245506" sldId="510"/>
        </pc:sldMkLst>
      </pc:sldChg>
      <pc:sldChg chg="modNotes">
        <pc:chgData name="iyed guefraj" userId="cb373bb54facb2a6" providerId="Windows Live" clId="Web-{868A73AD-92B5-4621-A8BF-5965432ABDF8}" dt="2023-02-14T19:24:47.577" v="72"/>
        <pc:sldMkLst>
          <pc:docMk/>
          <pc:sldMk cId="3210858368" sldId="511"/>
        </pc:sldMkLst>
      </pc:sldChg>
      <pc:sldChg chg="modNotes">
        <pc:chgData name="iyed guefraj" userId="cb373bb54facb2a6" providerId="Windows Live" clId="Web-{868A73AD-92B5-4621-A8BF-5965432ABDF8}" dt="2023-02-14T19:27:10.926" v="124"/>
        <pc:sldMkLst>
          <pc:docMk/>
          <pc:sldMk cId="2362865371" sldId="516"/>
        </pc:sldMkLst>
      </pc:sldChg>
      <pc:sldChg chg="modNotes">
        <pc:chgData name="iyed guefraj" userId="cb373bb54facb2a6" providerId="Windows Live" clId="Web-{868A73AD-92B5-4621-A8BF-5965432ABDF8}" dt="2023-02-14T19:26:24.284" v="107"/>
        <pc:sldMkLst>
          <pc:docMk/>
          <pc:sldMk cId="242821347" sldId="517"/>
        </pc:sldMkLst>
      </pc:sldChg>
      <pc:sldChg chg="modNotes">
        <pc:chgData name="iyed guefraj" userId="cb373bb54facb2a6" providerId="Windows Live" clId="Web-{868A73AD-92B5-4621-A8BF-5965432ABDF8}" dt="2023-02-14T19:26:15.580" v="100"/>
        <pc:sldMkLst>
          <pc:docMk/>
          <pc:sldMk cId="842415841" sldId="521"/>
        </pc:sldMkLst>
      </pc:sldChg>
      <pc:sldChg chg="modNotes">
        <pc:chgData name="iyed guefraj" userId="cb373bb54facb2a6" providerId="Windows Live" clId="Web-{868A73AD-92B5-4621-A8BF-5965432ABDF8}" dt="2023-02-14T19:26:04.721" v="97"/>
        <pc:sldMkLst>
          <pc:docMk/>
          <pc:sldMk cId="2961420924" sldId="522"/>
        </pc:sldMkLst>
      </pc:sldChg>
      <pc:sldChg chg="modNotes">
        <pc:chgData name="iyed guefraj" userId="cb373bb54facb2a6" providerId="Windows Live" clId="Web-{868A73AD-92B5-4621-A8BF-5965432ABDF8}" dt="2023-02-14T19:26:35.690" v="112"/>
        <pc:sldMkLst>
          <pc:docMk/>
          <pc:sldMk cId="2520340305" sldId="523"/>
        </pc:sldMkLst>
      </pc:sldChg>
      <pc:sldChg chg="modNotes">
        <pc:chgData name="iyed guefraj" userId="cb373bb54facb2a6" providerId="Windows Live" clId="Web-{868A73AD-92B5-4621-A8BF-5965432ABDF8}" dt="2023-02-14T19:27:15.973" v="127"/>
        <pc:sldMkLst>
          <pc:docMk/>
          <pc:sldMk cId="775608240" sldId="524"/>
        </pc:sldMkLst>
      </pc:sldChg>
      <pc:sldChg chg="modNotes">
        <pc:chgData name="iyed guefraj" userId="cb373bb54facb2a6" providerId="Windows Live" clId="Web-{868A73AD-92B5-4621-A8BF-5965432ABDF8}" dt="2023-02-14T19:26:29.034" v="108"/>
        <pc:sldMkLst>
          <pc:docMk/>
          <pc:sldMk cId="3366150447" sldId="525"/>
        </pc:sldMkLst>
      </pc:sldChg>
      <pc:sldChg chg="modNotes">
        <pc:chgData name="iyed guefraj" userId="cb373bb54facb2a6" providerId="Windows Live" clId="Web-{868A73AD-92B5-4621-A8BF-5965432ABDF8}" dt="2023-02-14T19:30:15.683" v="166"/>
        <pc:sldMkLst>
          <pc:docMk/>
          <pc:sldMk cId="908131042" sldId="529"/>
        </pc:sldMkLst>
      </pc:sldChg>
      <pc:sldChg chg="modNotes">
        <pc:chgData name="iyed guefraj" userId="cb373bb54facb2a6" providerId="Windows Live" clId="Web-{868A73AD-92B5-4621-A8BF-5965432ABDF8}" dt="2023-02-14T19:29:24.181" v="150"/>
        <pc:sldMkLst>
          <pc:docMk/>
          <pc:sldMk cId="2351156619" sldId="534"/>
        </pc:sldMkLst>
      </pc:sldChg>
      <pc:sldChg chg="modNotes">
        <pc:chgData name="iyed guefraj" userId="cb373bb54facb2a6" providerId="Windows Live" clId="Web-{868A73AD-92B5-4621-A8BF-5965432ABDF8}" dt="2023-02-14T19:26:50.160" v="118"/>
        <pc:sldMkLst>
          <pc:docMk/>
          <pc:sldMk cId="3244100104" sldId="535"/>
        </pc:sldMkLst>
      </pc:sldChg>
      <pc:sldChg chg="modNotes">
        <pc:chgData name="iyed guefraj" userId="cb373bb54facb2a6" providerId="Windows Live" clId="Web-{868A73AD-92B5-4621-A8BF-5965432ABDF8}" dt="2023-02-14T19:28:03.725" v="135"/>
        <pc:sldMkLst>
          <pc:docMk/>
          <pc:sldMk cId="893417963" sldId="539"/>
        </pc:sldMkLst>
      </pc:sldChg>
      <pc:sldChg chg="modNotes">
        <pc:chgData name="iyed guefraj" userId="cb373bb54facb2a6" providerId="Windows Live" clId="Web-{868A73AD-92B5-4621-A8BF-5965432ABDF8}" dt="2023-02-14T18:29:29.737" v="2"/>
        <pc:sldMkLst>
          <pc:docMk/>
          <pc:sldMk cId="1380167125" sldId="664"/>
        </pc:sldMkLst>
      </pc:sldChg>
      <pc:sldChg chg="modNotes">
        <pc:chgData name="iyed guefraj" userId="cb373bb54facb2a6" providerId="Windows Live" clId="Web-{868A73AD-92B5-4621-A8BF-5965432ABDF8}" dt="2023-02-14T19:23:44.715" v="33"/>
        <pc:sldMkLst>
          <pc:docMk/>
          <pc:sldMk cId="563205043" sldId="665"/>
        </pc:sldMkLst>
      </pc:sldChg>
      <pc:sldChg chg="modNotes">
        <pc:chgData name="iyed guefraj" userId="cb373bb54facb2a6" providerId="Windows Live" clId="Web-{868A73AD-92B5-4621-A8BF-5965432ABDF8}" dt="2023-02-14T19:23:56.919" v="37"/>
        <pc:sldMkLst>
          <pc:docMk/>
          <pc:sldMk cId="27605930" sldId="666"/>
        </pc:sldMkLst>
      </pc:sldChg>
      <pc:sldChg chg="modNotes">
        <pc:chgData name="iyed guefraj" userId="cb373bb54facb2a6" providerId="Windows Live" clId="Web-{868A73AD-92B5-4621-A8BF-5965432ABDF8}" dt="2023-02-14T19:24:08.310" v="43"/>
        <pc:sldMkLst>
          <pc:docMk/>
          <pc:sldMk cId="1870279589" sldId="667"/>
        </pc:sldMkLst>
      </pc:sldChg>
      <pc:sldChg chg="modNotes">
        <pc:chgData name="iyed guefraj" userId="cb373bb54facb2a6" providerId="Windows Live" clId="Web-{868A73AD-92B5-4621-A8BF-5965432ABDF8}" dt="2023-02-14T19:24:17.873" v="50"/>
        <pc:sldMkLst>
          <pc:docMk/>
          <pc:sldMk cId="2635245249" sldId="668"/>
        </pc:sldMkLst>
      </pc:sldChg>
      <pc:sldChg chg="modNotes">
        <pc:chgData name="iyed guefraj" userId="cb373bb54facb2a6" providerId="Windows Live" clId="Web-{868A73AD-92B5-4621-A8BF-5965432ABDF8}" dt="2023-02-14T19:24:25.295" v="57"/>
        <pc:sldMkLst>
          <pc:docMk/>
          <pc:sldMk cId="715300989" sldId="669"/>
        </pc:sldMkLst>
      </pc:sldChg>
      <pc:sldChg chg="modNotes">
        <pc:chgData name="iyed guefraj" userId="cb373bb54facb2a6" providerId="Windows Live" clId="Web-{868A73AD-92B5-4621-A8BF-5965432ABDF8}" dt="2023-02-14T19:24:31.530" v="58"/>
        <pc:sldMkLst>
          <pc:docMk/>
          <pc:sldMk cId="2043169161" sldId="670"/>
        </pc:sldMkLst>
      </pc:sldChg>
      <pc:sldChg chg="modNotes">
        <pc:chgData name="iyed guefraj" userId="cb373bb54facb2a6" providerId="Windows Live" clId="Web-{868A73AD-92B5-4621-A8BF-5965432ABDF8}" dt="2023-02-14T19:24:42.202" v="65"/>
        <pc:sldMkLst>
          <pc:docMk/>
          <pc:sldMk cId="2476739541" sldId="671"/>
        </pc:sldMkLst>
      </pc:sldChg>
      <pc:sldChg chg="modNotes">
        <pc:chgData name="iyed guefraj" userId="cb373bb54facb2a6" providerId="Windows Live" clId="Web-{868A73AD-92B5-4621-A8BF-5965432ABDF8}" dt="2023-02-14T19:25:22.938" v="76"/>
        <pc:sldMkLst>
          <pc:docMk/>
          <pc:sldMk cId="3189270443" sldId="674"/>
        </pc:sldMkLst>
      </pc:sldChg>
      <pc:sldChg chg="modNotes">
        <pc:chgData name="iyed guefraj" userId="cb373bb54facb2a6" providerId="Windows Live" clId="Web-{868A73AD-92B5-4621-A8BF-5965432ABDF8}" dt="2023-02-14T19:25:33.532" v="77"/>
        <pc:sldMkLst>
          <pc:docMk/>
          <pc:sldMk cId="4098891232" sldId="675"/>
        </pc:sldMkLst>
      </pc:sldChg>
      <pc:sldChg chg="modNotes">
        <pc:chgData name="iyed guefraj" userId="cb373bb54facb2a6" providerId="Windows Live" clId="Web-{868A73AD-92B5-4621-A8BF-5965432ABDF8}" dt="2023-02-14T19:28:29.491" v="136"/>
        <pc:sldMkLst>
          <pc:docMk/>
          <pc:sldMk cId="2755936732" sldId="678"/>
        </pc:sldMkLst>
      </pc:sldChg>
      <pc:sldChg chg="modNotes">
        <pc:chgData name="iyed guefraj" userId="cb373bb54facb2a6" providerId="Windows Live" clId="Web-{868A73AD-92B5-4621-A8BF-5965432ABDF8}" dt="2023-02-14T19:28:35.695" v="137"/>
        <pc:sldMkLst>
          <pc:docMk/>
          <pc:sldMk cId="3291452189" sldId="679"/>
        </pc:sldMkLst>
      </pc:sldChg>
      <pc:sldChg chg="modNotes">
        <pc:chgData name="iyed guefraj" userId="cb373bb54facb2a6" providerId="Windows Live" clId="Web-{868A73AD-92B5-4621-A8BF-5965432ABDF8}" dt="2023-02-14T19:29:34.166" v="152"/>
        <pc:sldMkLst>
          <pc:docMk/>
          <pc:sldMk cId="1400034257" sldId="681"/>
        </pc:sldMkLst>
      </pc:sldChg>
      <pc:sldChg chg="modNotes">
        <pc:chgData name="iyed guefraj" userId="cb373bb54facb2a6" providerId="Windows Live" clId="Web-{868A73AD-92B5-4621-A8BF-5965432ABDF8}" dt="2023-02-14T19:29:03.571" v="138"/>
        <pc:sldMkLst>
          <pc:docMk/>
          <pc:sldMk cId="1244990337" sldId="686"/>
        </pc:sldMkLst>
      </pc:sldChg>
      <pc:sldChg chg="modNotes">
        <pc:chgData name="iyed guefraj" userId="cb373bb54facb2a6" providerId="Windows Live" clId="Web-{868A73AD-92B5-4621-A8BF-5965432ABDF8}" dt="2023-02-14T19:25:16.031" v="75"/>
        <pc:sldMkLst>
          <pc:docMk/>
          <pc:sldMk cId="1007093286" sldId="725"/>
        </pc:sldMkLst>
      </pc:sldChg>
      <pc:sldChg chg="modNotes">
        <pc:chgData name="iyed guefraj" userId="cb373bb54facb2a6" providerId="Windows Live" clId="Web-{868A73AD-92B5-4621-A8BF-5965432ABDF8}" dt="2023-02-14T19:25:47.845" v="87"/>
        <pc:sldMkLst>
          <pc:docMk/>
          <pc:sldMk cId="1542107077" sldId="72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0T18:25:57.300"/>
    </inkml:context>
    <inkml:brush xml:id="br0">
      <inkml:brushProperty name="width" value="0.05" units="cm"/>
      <inkml:brushProperty name="height" value="0.05" units="cm"/>
      <inkml:brushProperty name="color" value="#FFFFFF"/>
    </inkml:brush>
  </inkml:definitions>
  <inkml:trace contextRef="#ctx0" brushRef="#br0">1 0 24575,'7'0'0,"9"7"0,10 2 0,-1 8 0,4-1 0,-4-2-8191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0T18:26:48.201"/>
    </inkml:context>
    <inkml:brush xml:id="br0">
      <inkml:brushProperty name="width" value="0.05" units="cm"/>
      <inkml:brushProperty name="height" value="0.05" units="cm"/>
      <inkml:brushProperty name="color" value="#FFFFFF"/>
    </inkml:brush>
  </inkml:definitions>
  <inkml:trace contextRef="#ctx0" brushRef="#br0">141 232 24575,'0'-96'0,"0"60"0,0 32 0,0 15 0,1-1 0,-3 45 0,-5-33 0,7-22 0,-1 1 0,1-1 0,0 0 0,-1 1 0,1-1 0,-1 1 0,1-1 0,0 0 0,-1 1 0,1-1 0,-1 0 0,1 0 0,-1 1 0,1-1 0,-1 0 0,0 0 0,1 0 0,-1 0 0,1 0 0,-1 0 0,1 0 0,-1 0 0,1 0 0,-1 0 0,0 0 0,1 0 0,-1 0 0,1 0 0,-1 0 0,0-1 0,-2-1 0,0 0 0,-1 0 0,1 0 0,0 0 0,1-1 0,-1 0 0,0 1 0,1-1 0,-1 0 0,1 0 0,0-1 0,0 1 0,0 0 0,-1-5 0,1 4 0,-1-1 0,1 1 0,-1 0 0,0 0 0,0 0 0,0 0 0,0 1 0,-6-5 0,8 7 0,1 1 0,0 0 0,-1-1 0,1 1 0,-1 0 0,1-1 0,-1 1 0,1 0 0,-1 0 0,1-1 0,-1 1 0,0 0 0,1 0 0,-1 0 0,1 0 0,-1 0 0,1 0 0,-1 0 0,0 0 0,1 0 0,-1 0 0,1 0 0,-1 0 0,1 0 0,-1 0 0,0 1 0,1-1 0,-1 0 0,1 0 0,-1 1 0,1-1 0,-1 0 0,0 1 0,-6 20 0,7 23 0,9-25 0,-8-19 0,-1 0 0,0 0 0,1 0 0,-1 0 0,0 0 0,1 0 0,-1 0 0,0 0 0,1 0 0,-1 0 0,0 0 0,0 0 0,1 0 0,-1 0 0,0 0 0,1 0 0,-1 0 0,0 0 0,1-1 0,-1 1 0,0 0 0,0 0 0,1 0 0,-1-1 0,0 1 0,0 0 0,0 0 0,1-1 0,-1 1 0,0 0 0,0 0 0,0-1 0,1 1 0,11-37 0,-9-25 0,-4 51 0,1 0 0,0 1 0,1-1 0,0 1 0,1-1 0,3-11 0,-5 22 0,0 0 0,1-1 0,-1 1 0,0-1 0,0 1 0,1-1 0,-1 1 0,0 0 0,1-1 0,-1 1 0,0 0 0,1-1 0,-1 1 0,1 0 0,-1 0 0,0-1 0,1 1 0,-1 0 0,1 0 0,-1 0 0,1 0 0,-1-1 0,1 1 0,-1 0 0,1 0 0,-1 0 0,1 0 0,-1 0 0,1 0 0,-1 0 0,1 0 0,-1 1 0,1-1 0,-1 0 0,1 0 0,-1 0 0,1 0 0,-1 1 0,0-1 0,1 0 0,0 1 0,20 13 0,-20-13 0,28 23 0,-2 1 0,0 2 0,-1 1 0,-2 1 0,-1 1 0,-1 0 0,-2 2 0,31 65 0,-58-99 0,-15-18 0,-26-27 0,-34-45 0,-36-37 0,74 98 0,44 30 0,-1 1 0,0-1 0,0 1 0,0 0 0,0-1 0,0 1 0,0 0 0,0 0 0,0-1 0,0 1 0,0 0 0,0 0 0,0 0 0,0 0 0,0 0 0,0 1 0,0-1 0,-2 0 0,3 1 0,-1 0 0,0-1 0,1 1 0,-1 0 0,1 0 0,-1 0 0,1-1 0,0 1 0,-1 0 0,1 0 0,0 0 0,0 0 0,-1 0 0,1-1 0,0 1 0,0 0 0,0 0 0,0 0 0,0 0 0,0 0 0,0 0 0,1 0 0,-1 0 0,0 0 0,1 1 0,6 24 0,0 0 0,3-1 0,0 1 0,1-2 0,1 1 0,2-2 0,0 0 0,2 0 0,25 28 0,-25-34 0,1-1 0,1 0 0,23 15 0,19 16 0,44 58 0,-95-100 0,-7-10 0,-9-16 0,-12-17 0,-2 0 0,-1 2 0,-2 0 0,-1 2 0,-2 0 0,-1 2 0,-34-30 0,56 58 0,1-1 0,-1 1 0,0 0 0,0 1 0,-1-1 0,1 1 0,-1 0 0,0 1 0,-8-3 0,13 5 0,0-1 0,0 1 0,0 0 0,0 0 0,0 0 0,0 0 0,0 1 0,0-1 0,0 0 0,0 1 0,0 0 0,0-1 0,0 1 0,1 0 0,-1 0 0,0 0 0,0 0 0,1 0 0,-1 0 0,1 1 0,-1-1 0,1 0 0,-1 1 0,1-1 0,0 1 0,0 0 0,0-1 0,0 1 0,0 0 0,0 0 0,0-1 0,1 1 0,-1 0 0,1 0 0,-1 3 0,-2 6 0,0 0 0,1 0 0,0 0 0,1 0 0,1 0 0,0 0 0,0 0 0,1 1 0,0-1 0,1 0 0,6 19 0,-6-23 0,1 0 0,0 0 0,0-1 0,1 1 0,0-1 0,0 0 0,0 0 0,1 0 0,0-1 0,0 1 0,0-1 0,1-1 0,0 1 0,0-1 0,0 0 0,0 0 0,1 0 0,12 4 0,-2-2 0,7 3 0,49 12 0,-69-19 0,1-1 0,0 0 0,0-1 0,0 1 0,0-1 0,0 0 0,0 0 0,0-1 0,0 0 0,0 0 0,0 0 0,0 0 0,0 0 0,-1-1 0,1 0 0,7-4 0,-9 3 0,-1 0 0,1-1 0,-1 1 0,0 0 0,0-1 0,0 1 0,-1-1 0,1 1 0,-1-1 0,0 0 0,0 1 0,0-1 0,0 0 0,-1 0 0,0 0 0,1 0 0,-1 0 0,-1 0 0,1 0 0,-1 0 0,1 1 0,-1-1 0,0 0 0,0 0 0,-1 1 0,1-1 0,-5-6 0,-40 12 0,32-8 0,0 0 0,1-1 0,0 0 0,0-1 0,1 0 0,-19-17 0,1 1 0,29 23 0,0 0 0,0 0 0,-1 0 0,1 1 0,0-1 0,0 0 0,-1 0 0,1 1 0,0-1 0,-1 1 0,1-1 0,0 1 0,-1 0 0,1 0 0,-1-1 0,-1 1 0,2 0 0,1 1 0,-1-1 0,1 0 0,0 1 0,-1-1 0,1 0 0,-1 1 0,1-1 0,0 0 0,-1 1 0,1-1 0,0 1 0,-1-1 0,1 1 0,0-1 0,0 1 0,-1-1 0,1 1 0,0-1 0,0 1 0,0-1 0,0 1 0,0-1 0,0 1 0,0-1 0,0 1 0,0-1 0,0 2 0,0 4 0,1 0 0,0 1 0,0-1 0,1 0 0,4 12 0,10 19 0,32 59 0,-39-89 0,-9-21 0,-9-24 0,-49-111 0,57 148 0,1 1 0,0-1 0,-1 0 0,1 1 0,0-1 0,-1 0 0,1 0 0,0 1 0,0-1 0,-1 0 0,1 0 0,0 0 0,0 1 0,0-1 0,0 0 0,0 0 0,0 0 0,1 0 0,-1 1 0,0-1 0,0 0 0,0 0 0,1 1 0,-1-1 0,0 0 0,1 0 0,-1 1 0,1-1 0,-1 0 0,1 1 0,-1-1 0,1 0 0,1 1 0,0 0 0,-1 0 0,1 1 0,-1-1 0,1 0 0,0 1 0,-1-1 0,1 1 0,-1-1 0,0 1 0,1 0 0,-1-1 0,1 1 0,1 2 0,52 42 0,-52-42 0,27 21 0,-16-21 0,-14-4 0,0 1 0,1-1 0,-1 1 0,0-1 0,1 1 0,-1-1 0,0 0 0,0 1 0,0-1 0,1 1 0,-1-1 0,0 0 0,0 1 0,0-1 0,0 0 0,0 1 0,0-1 0,0 1 0,0-1 0,0 0 0,0 1 0,-1-1 0,1 1 0,0-1 0,-1 0 0,-21-65 0,20 61 0,0 0 0,0 0 0,-1 0 0,1 1 0,-1 0 0,0-1 0,0 1 0,-1 0 0,1 0 0,-1 1 0,-4-5 0,7 8 0,1 0 0,-1 0 0,1 0 0,-1 0 0,1 0 0,-1 0 0,1 0 0,-1 0 0,1 0 0,-1 0 0,1 0 0,-1 0 0,1 0 0,-1 1 0,1-1 0,-1 0 0,1 0 0,0 0 0,-1 1 0,1-1 0,-1 0 0,1 1 0,0-1 0,-1 0 0,1 1 0,0-1 0,-1 0 0,1 1 0,0-1 0,0 1 0,-1-1 0,1 1 0,0 0 0,-11 21 0,6-11 0,4-9 0,0 0 0,0-1 0,0 1 0,0 0 0,0-1 0,0 1 0,-1-1 0,1 0 0,0 1 0,-1-1 0,1 0 0,-1 0 0,1 0 0,-1 0 0,0 0 0,1 0 0,-1 0 0,0-1 0,0 1 0,0-1 0,1 1 0,-1-1 0,0 0 0,0 1 0,-3-1 0,2-1 0,0 0 0,0 0 0,0 0 0,-1-1 0,1 1 0,0-1 0,1 0 0,-1 0 0,0 0 0,0 0 0,1 0 0,-1 0 0,-2-5 0,5 6 0,-1 1 0,1-1 0,0 1 0,-1-1 0,1 1 0,0-1 0,-1 1 0,1-1 0,-1 1 0,1-1 0,-1 1 0,1-1 0,-1 1 0,1-1 0,-1 1 0,1 0 0,-1-1 0,1 1 0,-1 0 0,0 0 0,1 0 0,-1-1 0,0 1 0,1 0 0,-1 0 0,1 0 0,-1 0 0,0 0 0,1 0 0,-1 0 0,0 0 0,1 0 0,-2 1 0,0 22 0,17 40 0,-15-61 0,40 103 0,-40-105 0,1 6 0,0 0 0,1-1 0,-1 1 0,1-1 0,1 1 0,-1-1 0,1 0 0,0 1 0,0-1 0,7 8 0,-10-13 0,1 0 0,0 0 0,-1 0 0,1 0 0,0 1 0,-1-1 0,1 0 0,0 0 0,-1 0 0,1-1 0,0 1 0,-1 0 0,1 0 0,-1 0 0,1 0 0,0-1 0,-1 1 0,1 0 0,-1 0 0,1-1 0,-1 1 0,1-1 0,-1 1 0,1 0 0,-1-1 0,1 1 0,-1-1 0,1 1 0,-1-1 0,0 1 0,1-1 0,-1 0 0,0 1 0,1-1 0,-1 1 0,0-1 0,0 0 0,0 1 0,0-1 0,1 1 0,-1-1 0,0 0 0,0 1 0,0-1 0,-1-1 0,7-31 0,-14-31 0,8 63 0,0 1 0,0 0 0,0-1 0,-1 1 0,1 0 0,0-1 0,0 1 0,0 0 0,0-1 0,0 1 0,0 0 0,0-1 0,0 1 0,0 0 0,0 0 0,0-1 0,1 1 0,-1 0 0,0-1 0,0 1 0,0 0 0,0-1 0,0 1 0,1 0 0,-1 0 0,0-1 0,0 1 0,0 0 0,1 0 0,-1-1 0,0 1 0,0 0 0,1 0 0,-1 0 0,0-1 0,1 1 0,-1 0 0,1 0 0,15 1 0,-14 0 0,0 0 0,0-1 0,0 1 0,0-1 0,0 0 0,0 0 0,0 1 0,0-1 0,0-1 0,0 1 0,0 0 0,0 0 0,0-1 0,0 1 0,0-1 0,0 0 0,-1 1 0,1-1 0,0 0 0,0 0 0,3-3 0,-1-1 0,-1 0 0,1-1 0,-1 1 0,0-1 0,0 0 0,0 0 0,-1-1 0,0 1 0,0 0 0,-1-1 0,0 1 0,0-1 0,0 1 0,-1-1 0,0 1 0,-2-13 0,-1-9 0,-2 1 0,-12-43 0,15 64 0,-19-45 0,20 50 0,1 0 0,0 1 0,-1-1 0,1 1 0,-1-1 0,1 0 0,-1 1 0,1-1 0,-1 1 0,1-1 0,-1 1 0,1 0 0,-1-1 0,1 1 0,-1-1 0,0 1 0,1 0 0,-1 0 0,0-1 0,1 1 0,-1 0 0,0 0 0,0 0 0,0 0 0,0 0 0,0 1 0,0 0 0,0 0 0,0 0 0,0 0 0,0-1 0,0 1 0,1 1 0,-1-1 0,0 0 0,1 0 0,-1 0 0,1 0 0,-1 0 0,1 1 0,-1-1 0,1 0 0,0 0 0,-1 3 0,-1 4 0,0-1 0,0 1 0,1 0 0,0 0 0,1 0 0,-1 0 0,2 0 0,-1 0 0,1 0 0,0 0 0,1 0 0,-1 0 0,2-1 0,-1 1 0,1 0 0,0-1 0,1 0 0,-1 0 0,1 0 0,1 0 0,0-1 0,6 8 0,23 32 0,-27-34 0,1-1 0,0-1 0,0 0 0,12 11 0,-19-20 0,-1-1 0,1 1 0,-1-1 0,1 1 0,-1-1 0,1 1 0,-1-1 0,1 1 0,-1-1 0,1 0 0,0 1 0,-1-1 0,1 0 0,0 1 0,-1-1 0,1 0 0,0 0 0,-1 0 0,1 1 0,0-1 0,-1 0 0,1 0 0,0 0 0,0 0 0,-1 0 0,1-1 0,0 1 0,-1 0 0,1 0 0,0 0 0,0-1 0,-1 1 0,1 0 0,-1 0 0,1-1 0,0 1 0,-1-1 0,1 1 0,-1-1 0,1 1 0,-1-1 0,1 1 0,-1-1 0,1 1 0,-1-1 0,0 1 0,1-1 0,-1 0 0,0 1 0,1-1 0,-1 0 0,0 1 0,0-1 0,0 0 0,1 0 0,-1 1 0,0-1 0,0 0 0,0 1 0,0-1 0,0 0 0,-1 0 0,1 0 0,-1-50 0,-4 31 0,0 0 0,-1 0 0,-1 1 0,-1-1 0,-1 2 0,0-1 0,-21-29 0,30 48 0,-1-1 0,1 0 0,-1 0 0,1 0 0,-1 1 0,1-1 0,-1 0 0,0 1 0,1-1 0,-1 0 0,0 1 0,1-1 0,-1 1 0,0-1 0,0 1 0,0-1 0,0 1 0,1 0 0,-1-1 0,0 1 0,0 0 0,0 0 0,0 0 0,0 0 0,0 0 0,0 0 0,-1 0 0,1 0 0,0 1 0,0 0 0,0 0 0,0 0 0,1 0 0,-1 0 0,0 0 0,0 0 0,1 0 0,-1 0 0,1 0 0,-1 1 0,1-1 0,0 0 0,-1 0 0,1 0 0,0 2 0,-2 7 0,1 0 0,0-1 0,1 1 0,1 12 0,1-9 0,0 0 0,0 0 0,1-1 0,1 1 0,0 0 0,1-1 0,0 0 0,1 0 0,0-1 0,10 14 0,-15-25 0,-1 1 0,0-1 0,0 0 0,0 1 0,1-1 0,-1 0 0,0 0 0,1 1 0,-1-1 0,0 0 0,1 0 0,-1 0 0,0 1 0,1-1 0,-1 0 0,0 0 0,1 0 0,-1 0 0,0 0 0,1 0 0,-1 0 0,1 0 0,-1 0 0,0 0 0,1 0 0,-1 0 0,0 0 0,1 0 0,-1 0 0,1 0 0,-1 0 0,0 0 0,1 0 0,-1-1 0,0 1 0,1 0 0,-1 0 0,0 0 0,1-1 0,-1 1 0,0 0 0,1-1 0,8-20 0,-8 20 0,-1 0 0,1-1 0,-1 1 0,1-1 0,-1 1 0,0-1 0,1 1 0,-1-1 0,0 1 0,0-1 0,0 1 0,0-1 0,-1 1 0,1-1 0,0 1 0,-1-1 0,1 1 0,-1-1 0,1 1 0,-1-1 0,0 1 0,1 0 0,-1 0 0,0-1 0,-2-1 0,-5 1 0,0-1 0,0 1 0,0-1 0,0-1 0,1 0 0,-11-6 0,12 6 0,-1 0 0,1 0 0,-1 1 0,0 0 0,0 0 0,0 1 0,-11-2 0,17 4 0,-1 0 0,1 0 0,0 0 0,0 1 0,0-1 0,-1 0 0,1 1 0,0-1 0,0 1 0,0 0 0,0-1 0,0 1 0,0 0 0,0-1 0,0 1 0,0 0 0,0 0 0,0 0 0,1 0 0,-1 0 0,0 1 0,-19 32 0,1-3 0,17-29 0,0 0 0,0 0 0,0 0 0,-1 0 0,1 0 0,0-1 0,-1 1 0,0-1 0,1 0 0,-1 0 0,0 0 0,1 0 0,-1 0 0,0 0 0,0-1 0,0 1 0,0-1 0,0 0 0,0 0 0,0 0 0,1 0 0,-1-1 0,0 1 0,0-1 0,0 1 0,0-1 0,1 0 0,-6-2 0,3-1 0,-1 1 0,1-1 0,0 0 0,0 0 0,0-1 0,0 1 0,1-1 0,0 0 0,0 0 0,0-1 0,-6-10 0,9 14 0,1 1 0,-1-1 0,0 1 0,0-1 0,1 1 0,-1-1 0,1 1 0,0-1 0,-1 0 0,1 1 0,0-1 0,0 0 0,0 1 0,0-1 0,0 0 0,0 1 0,0-1 0,1 1 0,-1-1 0,1 0 0,-1 1 0,1-1 0,-1 1 0,2-3 0,0 2 0,0 0 0,0 0 0,1 0 0,-1 0 0,1 0 0,-1 0 0,1 1 0,-1-1 0,1 1 0,0 0 0,0-1 0,4 0 0,10-2 0,0 0 0,0 2 0,29-2 0,-39 3 0,301 2 94,-143 2-1553,-157-3-5367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DC679-F3E6-7E4F-BE4E-3892A8806237}" type="datetimeFigureOut">
              <a:rPr lang="de-DE" smtClean="0"/>
              <a:t>24.02.2023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0D025-6B7B-8D45-A74F-71B538D408B8}" type="slidenum">
              <a:rPr lang="de-DE" smtClean="0"/>
              <a:t>‹Nr.›</a:t>
            </a:fld>
            <a:endParaRPr lang="de-DE"/>
          </a:p>
        </p:txBody>
      </p:sp>
    </p:spTree>
    <p:extLst>
      <p:ext uri="{BB962C8B-B14F-4D97-AF65-F5344CB8AC3E}">
        <p14:creationId xmlns:p14="http://schemas.microsoft.com/office/powerpoint/2010/main" val="42964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cs typeface="Calibri"/>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2CEF5-06B9-2D42-8C24-21877A34643B}"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689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10</a:t>
            </a:fld>
            <a:endParaRPr lang="de-DE"/>
          </a:p>
        </p:txBody>
      </p:sp>
    </p:spTree>
    <p:extLst>
      <p:ext uri="{BB962C8B-B14F-4D97-AF65-F5344CB8AC3E}">
        <p14:creationId xmlns:p14="http://schemas.microsoft.com/office/powerpoint/2010/main" val="2002361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11</a:t>
            </a:fld>
            <a:endParaRPr lang="de-DE"/>
          </a:p>
        </p:txBody>
      </p:sp>
    </p:spTree>
    <p:extLst>
      <p:ext uri="{BB962C8B-B14F-4D97-AF65-F5344CB8AC3E}">
        <p14:creationId xmlns:p14="http://schemas.microsoft.com/office/powerpoint/2010/main" val="964729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12</a:t>
            </a:fld>
            <a:endParaRPr lang="de-DE"/>
          </a:p>
        </p:txBody>
      </p:sp>
    </p:spTree>
    <p:extLst>
      <p:ext uri="{BB962C8B-B14F-4D97-AF65-F5344CB8AC3E}">
        <p14:creationId xmlns:p14="http://schemas.microsoft.com/office/powerpoint/2010/main" val="1664434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13</a:t>
            </a:fld>
            <a:endParaRPr lang="de-DE"/>
          </a:p>
        </p:txBody>
      </p:sp>
    </p:spTree>
    <p:extLst>
      <p:ext uri="{BB962C8B-B14F-4D97-AF65-F5344CB8AC3E}">
        <p14:creationId xmlns:p14="http://schemas.microsoft.com/office/powerpoint/2010/main" val="895840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14</a:t>
            </a:fld>
            <a:endParaRPr lang="de-DE"/>
          </a:p>
        </p:txBody>
      </p:sp>
    </p:spTree>
    <p:extLst>
      <p:ext uri="{BB962C8B-B14F-4D97-AF65-F5344CB8AC3E}">
        <p14:creationId xmlns:p14="http://schemas.microsoft.com/office/powerpoint/2010/main" val="2666677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15</a:t>
            </a:fld>
            <a:endParaRPr lang="de-DE"/>
          </a:p>
        </p:txBody>
      </p:sp>
    </p:spTree>
    <p:extLst>
      <p:ext uri="{BB962C8B-B14F-4D97-AF65-F5344CB8AC3E}">
        <p14:creationId xmlns:p14="http://schemas.microsoft.com/office/powerpoint/2010/main" val="2457255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16</a:t>
            </a:fld>
            <a:endParaRPr lang="de-DE"/>
          </a:p>
        </p:txBody>
      </p:sp>
    </p:spTree>
    <p:extLst>
      <p:ext uri="{BB962C8B-B14F-4D97-AF65-F5344CB8AC3E}">
        <p14:creationId xmlns:p14="http://schemas.microsoft.com/office/powerpoint/2010/main" val="2858265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17</a:t>
            </a:fld>
            <a:endParaRPr lang="de-DE"/>
          </a:p>
        </p:txBody>
      </p:sp>
    </p:spTree>
    <p:extLst>
      <p:ext uri="{BB962C8B-B14F-4D97-AF65-F5344CB8AC3E}">
        <p14:creationId xmlns:p14="http://schemas.microsoft.com/office/powerpoint/2010/main" val="4013055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18</a:t>
            </a:fld>
            <a:endParaRPr lang="de-DE"/>
          </a:p>
        </p:txBody>
      </p:sp>
    </p:spTree>
    <p:extLst>
      <p:ext uri="{BB962C8B-B14F-4D97-AF65-F5344CB8AC3E}">
        <p14:creationId xmlns:p14="http://schemas.microsoft.com/office/powerpoint/2010/main" val="1305968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cs typeface="Calibri" panose="020F0502020204030204"/>
            </a:endParaRPr>
          </a:p>
        </p:txBody>
      </p:sp>
      <p:sp>
        <p:nvSpPr>
          <p:cNvPr id="4" name="Foliennummernplatzhalter 3"/>
          <p:cNvSpPr>
            <a:spLocks noGrp="1"/>
          </p:cNvSpPr>
          <p:nvPr>
            <p:ph type="sldNum" sz="quarter" idx="5"/>
          </p:nvPr>
        </p:nvSpPr>
        <p:spPr/>
        <p:txBody>
          <a:bodyPr/>
          <a:lstStyle/>
          <a:p>
            <a:fld id="{81F0D025-6B7B-8D45-A74F-71B538D408B8}" type="slidenum">
              <a:rPr lang="de-DE" smtClean="0"/>
              <a:t>19</a:t>
            </a:fld>
            <a:endParaRPr lang="de-DE"/>
          </a:p>
        </p:txBody>
      </p:sp>
    </p:spTree>
    <p:extLst>
      <p:ext uri="{BB962C8B-B14F-4D97-AF65-F5344CB8AC3E}">
        <p14:creationId xmlns:p14="http://schemas.microsoft.com/office/powerpoint/2010/main" val="4033330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cs typeface="Calibri"/>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0D025-6B7B-8D45-A74F-71B538D408B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572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20</a:t>
            </a:fld>
            <a:endParaRPr lang="de-DE"/>
          </a:p>
        </p:txBody>
      </p:sp>
    </p:spTree>
    <p:extLst>
      <p:ext uri="{BB962C8B-B14F-4D97-AF65-F5344CB8AC3E}">
        <p14:creationId xmlns:p14="http://schemas.microsoft.com/office/powerpoint/2010/main" val="402381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21</a:t>
            </a:fld>
            <a:endParaRPr lang="de-DE"/>
          </a:p>
        </p:txBody>
      </p:sp>
    </p:spTree>
    <p:extLst>
      <p:ext uri="{BB962C8B-B14F-4D97-AF65-F5344CB8AC3E}">
        <p14:creationId xmlns:p14="http://schemas.microsoft.com/office/powerpoint/2010/main" val="1205053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22</a:t>
            </a:fld>
            <a:endParaRPr lang="de-DE"/>
          </a:p>
        </p:txBody>
      </p:sp>
    </p:spTree>
    <p:extLst>
      <p:ext uri="{BB962C8B-B14F-4D97-AF65-F5344CB8AC3E}">
        <p14:creationId xmlns:p14="http://schemas.microsoft.com/office/powerpoint/2010/main" val="222740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23</a:t>
            </a:fld>
            <a:endParaRPr lang="de-DE"/>
          </a:p>
        </p:txBody>
      </p:sp>
    </p:spTree>
    <p:extLst>
      <p:ext uri="{BB962C8B-B14F-4D97-AF65-F5344CB8AC3E}">
        <p14:creationId xmlns:p14="http://schemas.microsoft.com/office/powerpoint/2010/main" val="1596331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24</a:t>
            </a:fld>
            <a:endParaRPr lang="de-DE"/>
          </a:p>
        </p:txBody>
      </p:sp>
    </p:spTree>
    <p:extLst>
      <p:ext uri="{BB962C8B-B14F-4D97-AF65-F5344CB8AC3E}">
        <p14:creationId xmlns:p14="http://schemas.microsoft.com/office/powerpoint/2010/main" val="3016819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25</a:t>
            </a:fld>
            <a:endParaRPr lang="de-DE"/>
          </a:p>
        </p:txBody>
      </p:sp>
    </p:spTree>
    <p:extLst>
      <p:ext uri="{BB962C8B-B14F-4D97-AF65-F5344CB8AC3E}">
        <p14:creationId xmlns:p14="http://schemas.microsoft.com/office/powerpoint/2010/main" val="3619439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26</a:t>
            </a:fld>
            <a:endParaRPr lang="de-DE"/>
          </a:p>
        </p:txBody>
      </p:sp>
    </p:spTree>
    <p:extLst>
      <p:ext uri="{BB962C8B-B14F-4D97-AF65-F5344CB8AC3E}">
        <p14:creationId xmlns:p14="http://schemas.microsoft.com/office/powerpoint/2010/main" val="3878793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27</a:t>
            </a:fld>
            <a:endParaRPr lang="de-DE"/>
          </a:p>
        </p:txBody>
      </p:sp>
    </p:spTree>
    <p:extLst>
      <p:ext uri="{BB962C8B-B14F-4D97-AF65-F5344CB8AC3E}">
        <p14:creationId xmlns:p14="http://schemas.microsoft.com/office/powerpoint/2010/main" val="1652383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cs typeface="Calibri"/>
            </a:endParaRPr>
          </a:p>
        </p:txBody>
      </p:sp>
      <p:sp>
        <p:nvSpPr>
          <p:cNvPr id="4" name="Foliennummernplatzhalter 3"/>
          <p:cNvSpPr>
            <a:spLocks noGrp="1"/>
          </p:cNvSpPr>
          <p:nvPr>
            <p:ph type="sldNum" sz="quarter" idx="5"/>
          </p:nvPr>
        </p:nvSpPr>
        <p:spPr/>
        <p:txBody>
          <a:bodyPr/>
          <a:lstStyle/>
          <a:p>
            <a:fld id="{81F0D025-6B7B-8D45-A74F-71B538D408B8}" type="slidenum">
              <a:rPr lang="de-DE" smtClean="0"/>
              <a:t>28</a:t>
            </a:fld>
            <a:endParaRPr lang="de-DE"/>
          </a:p>
        </p:txBody>
      </p:sp>
    </p:spTree>
    <p:extLst>
      <p:ext uri="{BB962C8B-B14F-4D97-AF65-F5344CB8AC3E}">
        <p14:creationId xmlns:p14="http://schemas.microsoft.com/office/powerpoint/2010/main" val="1485910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29</a:t>
            </a:fld>
            <a:endParaRPr lang="de-DE"/>
          </a:p>
        </p:txBody>
      </p:sp>
    </p:spTree>
    <p:extLst>
      <p:ext uri="{BB962C8B-B14F-4D97-AF65-F5344CB8AC3E}">
        <p14:creationId xmlns:p14="http://schemas.microsoft.com/office/powerpoint/2010/main" val="1876441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0D025-6B7B-8D45-A74F-71B538D408B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249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30</a:t>
            </a:fld>
            <a:endParaRPr lang="de-DE"/>
          </a:p>
        </p:txBody>
      </p:sp>
    </p:spTree>
    <p:extLst>
      <p:ext uri="{BB962C8B-B14F-4D97-AF65-F5344CB8AC3E}">
        <p14:creationId xmlns:p14="http://schemas.microsoft.com/office/powerpoint/2010/main" val="2382046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0D025-6B7B-8D45-A74F-71B538D408B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710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71450" indent="-171450" algn="l">
              <a:buFont typeface="Arial"/>
              <a:buChar char="•"/>
            </a:pPr>
            <a:endParaRPr lang="de-DE" dirty="0"/>
          </a:p>
          <a:p>
            <a:endParaRPr lang="de-DE" dirty="0">
              <a:solidFill>
                <a:srgbClr val="000000"/>
              </a:solidFill>
              <a:latin typeface="Calibri"/>
              <a:ea typeface="Calibri"/>
              <a:cs typeface="Calibri"/>
            </a:endParaRPr>
          </a:p>
        </p:txBody>
      </p:sp>
    </p:spTree>
    <p:extLst>
      <p:ext uri="{BB962C8B-B14F-4D97-AF65-F5344CB8AC3E}">
        <p14:creationId xmlns:p14="http://schemas.microsoft.com/office/powerpoint/2010/main" val="2855489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marL="171450" indent="-171450">
              <a:buSzPct val="100000"/>
              <a:buFont typeface="Arial"/>
              <a:buChar char="•"/>
            </a:pPr>
            <a:endParaRPr lang="de-DE" dirty="0">
              <a:cs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cs typeface="Calibri"/>
            </a:endParaRPr>
          </a:p>
        </p:txBody>
      </p:sp>
      <p:sp>
        <p:nvSpPr>
          <p:cNvPr id="4" name="Foliennummernplatzhalter 3"/>
          <p:cNvSpPr>
            <a:spLocks noGrp="1"/>
          </p:cNvSpPr>
          <p:nvPr>
            <p:ph type="sldNum" sz="quarter" idx="5"/>
          </p:nvPr>
        </p:nvSpPr>
        <p:spPr/>
        <p:txBody>
          <a:bodyPr/>
          <a:lstStyle/>
          <a:p>
            <a:fld id="{81F0D025-6B7B-8D45-A74F-71B538D408B8}" type="slidenum">
              <a:rPr lang="de-DE" smtClean="0"/>
              <a:t>34</a:t>
            </a:fld>
            <a:endParaRPr lang="de-DE"/>
          </a:p>
        </p:txBody>
      </p:sp>
    </p:spTree>
    <p:extLst>
      <p:ext uri="{BB962C8B-B14F-4D97-AF65-F5344CB8AC3E}">
        <p14:creationId xmlns:p14="http://schemas.microsoft.com/office/powerpoint/2010/main" val="2434880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Calibri"/>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0D025-6B7B-8D45-A74F-71B538D408B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813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Calibri"/>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0D025-6B7B-8D45-A74F-71B538D408B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39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0D025-6B7B-8D45-A74F-71B538D408B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922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0D025-6B7B-8D45-A74F-71B538D408B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48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6</a:t>
            </a:fld>
            <a:endParaRPr lang="de-DE"/>
          </a:p>
        </p:txBody>
      </p:sp>
    </p:spTree>
    <p:extLst>
      <p:ext uri="{BB962C8B-B14F-4D97-AF65-F5344CB8AC3E}">
        <p14:creationId xmlns:p14="http://schemas.microsoft.com/office/powerpoint/2010/main" val="3038356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7</a:t>
            </a:fld>
            <a:endParaRPr lang="de-DE"/>
          </a:p>
        </p:txBody>
      </p:sp>
    </p:spTree>
    <p:extLst>
      <p:ext uri="{BB962C8B-B14F-4D97-AF65-F5344CB8AC3E}">
        <p14:creationId xmlns:p14="http://schemas.microsoft.com/office/powerpoint/2010/main" val="2461105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8</a:t>
            </a:fld>
            <a:endParaRPr lang="de-DE"/>
          </a:p>
        </p:txBody>
      </p:sp>
    </p:spTree>
    <p:extLst>
      <p:ext uri="{BB962C8B-B14F-4D97-AF65-F5344CB8AC3E}">
        <p14:creationId xmlns:p14="http://schemas.microsoft.com/office/powerpoint/2010/main" val="2642856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1F0D025-6B7B-8D45-A74F-71B538D408B8}" type="slidenum">
              <a:rPr lang="de-DE" smtClean="0"/>
              <a:t>9</a:t>
            </a:fld>
            <a:endParaRPr lang="de-DE"/>
          </a:p>
        </p:txBody>
      </p:sp>
    </p:spTree>
    <p:extLst>
      <p:ext uri="{BB962C8B-B14F-4D97-AF65-F5344CB8AC3E}">
        <p14:creationId xmlns:p14="http://schemas.microsoft.com/office/powerpoint/2010/main" val="1626328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2_Titel und Inhalt">
    <p:spTree>
      <p:nvGrpSpPr>
        <p:cNvPr id="1" name=""/>
        <p:cNvGrpSpPr/>
        <p:nvPr/>
      </p:nvGrpSpPr>
      <p:grpSpPr>
        <a:xfrm>
          <a:off x="0" y="0"/>
          <a:ext cx="0" cy="0"/>
          <a:chOff x="0" y="0"/>
          <a:chExt cx="0" cy="0"/>
        </a:xfrm>
      </p:grpSpPr>
      <p:sp>
        <p:nvSpPr>
          <p:cNvPr id="23" name="Straight Connector 6"/>
          <p:cNvSpPr/>
          <p:nvPr/>
        </p:nvSpPr>
        <p:spPr>
          <a:xfrm flipV="1">
            <a:off x="762000" y="826323"/>
            <a:ext cx="1" cy="914401"/>
          </a:xfrm>
          <a:prstGeom prst="line">
            <a:avLst/>
          </a:prstGeom>
          <a:ln w="19050">
            <a:solidFill>
              <a:schemeClr val="accent1"/>
            </a:solidFill>
          </a:ln>
        </p:spPr>
        <p:txBody>
          <a:bodyPr lIns="45719" rIns="45719"/>
          <a:lstStyle/>
          <a:p>
            <a:endParaRPr/>
          </a:p>
        </p:txBody>
      </p:sp>
      <p:sp>
        <p:nvSpPr>
          <p:cNvPr id="24" name="Titeltext"/>
          <p:cNvSpPr txBox="1">
            <a:spLocks noGrp="1"/>
          </p:cNvSpPr>
          <p:nvPr>
            <p:ph type="title"/>
          </p:nvPr>
        </p:nvSpPr>
        <p:spPr>
          <a:xfrm>
            <a:off x="1024127" y="585216"/>
            <a:ext cx="9720073" cy="1499617"/>
          </a:xfrm>
          <a:prstGeom prst="rect">
            <a:avLst/>
          </a:prstGeom>
        </p:spPr>
        <p:txBody>
          <a:bodyPr/>
          <a:lstStyle/>
          <a:p>
            <a:r>
              <a:t>Titeltext</a:t>
            </a:r>
          </a:p>
        </p:txBody>
      </p:sp>
      <p:sp>
        <p:nvSpPr>
          <p:cNvPr id="25" name="Textebene 1…"/>
          <p:cNvSpPr txBox="1">
            <a:spLocks noGrp="1"/>
          </p:cNvSpPr>
          <p:nvPr>
            <p:ph type="body" idx="1"/>
          </p:nvPr>
        </p:nvSpPr>
        <p:spPr>
          <a:xfrm>
            <a:off x="1024127" y="2286000"/>
            <a:ext cx="9720075" cy="4023360"/>
          </a:xfrm>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26"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81392776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ld mit Überschrift">
    <p:spTree>
      <p:nvGrpSpPr>
        <p:cNvPr id="1" name=""/>
        <p:cNvGrpSpPr/>
        <p:nvPr/>
      </p:nvGrpSpPr>
      <p:grpSpPr>
        <a:xfrm>
          <a:off x="0" y="0"/>
          <a:ext cx="0" cy="0"/>
          <a:chOff x="0" y="0"/>
          <a:chExt cx="0" cy="0"/>
        </a:xfrm>
      </p:grpSpPr>
      <p:sp>
        <p:nvSpPr>
          <p:cNvPr id="103" name="Titeltext"/>
          <p:cNvSpPr txBox="1">
            <a:spLocks noGrp="1"/>
          </p:cNvSpPr>
          <p:nvPr>
            <p:ph type="title"/>
          </p:nvPr>
        </p:nvSpPr>
        <p:spPr>
          <a:xfrm>
            <a:off x="457200" y="4960137"/>
            <a:ext cx="7772400" cy="1463041"/>
          </a:xfrm>
          <a:prstGeom prst="rect">
            <a:avLst/>
          </a:prstGeom>
        </p:spPr>
        <p:txBody>
          <a:bodyPr/>
          <a:lstStyle>
            <a:lvl1pPr algn="r">
              <a:defRPr spc="200"/>
            </a:lvl1pPr>
          </a:lstStyle>
          <a:p>
            <a:r>
              <a:t>Titeltext</a:t>
            </a:r>
          </a:p>
        </p:txBody>
      </p:sp>
      <p:sp>
        <p:nvSpPr>
          <p:cNvPr id="104" name="Picture Placeholder 2"/>
          <p:cNvSpPr>
            <a:spLocks noGrp="1"/>
          </p:cNvSpPr>
          <p:nvPr>
            <p:ph type="pic" idx="21"/>
          </p:nvPr>
        </p:nvSpPr>
        <p:spPr>
          <a:xfrm>
            <a:off x="0" y="-2"/>
            <a:ext cx="12188953" cy="4572001"/>
          </a:xfrm>
          <a:prstGeom prst="rect">
            <a:avLst/>
          </a:prstGeom>
        </p:spPr>
        <p:txBody>
          <a:bodyPr lIns="91439" rIns="91439">
            <a:noAutofit/>
          </a:bodyPr>
          <a:lstStyle/>
          <a:p>
            <a:endParaRPr/>
          </a:p>
        </p:txBody>
      </p:sp>
      <p:sp>
        <p:nvSpPr>
          <p:cNvPr id="105" name="Textebene 1…"/>
          <p:cNvSpPr txBox="1">
            <a:spLocks noGrp="1"/>
          </p:cNvSpPr>
          <p:nvPr>
            <p:ph type="body" sz="quarter" idx="1"/>
          </p:nvPr>
        </p:nvSpPr>
        <p:spPr>
          <a:xfrm>
            <a:off x="8610600" y="4960137"/>
            <a:ext cx="3200400" cy="1463041"/>
          </a:xfrm>
          <a:prstGeom prst="rect">
            <a:avLst/>
          </a:prstGeom>
        </p:spPr>
        <p:txBody>
          <a:bodyPr anchor="ctr"/>
          <a:lstStyle>
            <a:lvl1pPr marL="0" indent="0">
              <a:lnSpc>
                <a:spcPct val="100000"/>
              </a:lnSpc>
              <a:spcBef>
                <a:spcPts val="200"/>
              </a:spcBef>
              <a:buClrTx/>
              <a:buSzTx/>
              <a:buFontTx/>
              <a:buNone/>
              <a:defRPr sz="1800">
                <a:solidFill>
                  <a:srgbClr val="0D0D0D"/>
                </a:solidFill>
              </a:defRPr>
            </a:lvl1pPr>
            <a:lvl2pPr marL="0" indent="457200">
              <a:lnSpc>
                <a:spcPct val="100000"/>
              </a:lnSpc>
              <a:spcBef>
                <a:spcPts val="200"/>
              </a:spcBef>
              <a:buClrTx/>
              <a:buSzTx/>
              <a:buFontTx/>
              <a:buNone/>
              <a:defRPr sz="1800">
                <a:solidFill>
                  <a:srgbClr val="0D0D0D"/>
                </a:solidFill>
              </a:defRPr>
            </a:lvl2pPr>
            <a:lvl3pPr marL="0" indent="914400">
              <a:lnSpc>
                <a:spcPct val="100000"/>
              </a:lnSpc>
              <a:spcBef>
                <a:spcPts val="200"/>
              </a:spcBef>
              <a:buClrTx/>
              <a:buSzTx/>
              <a:buFontTx/>
              <a:buNone/>
              <a:defRPr sz="1800">
                <a:solidFill>
                  <a:srgbClr val="0D0D0D"/>
                </a:solidFill>
              </a:defRPr>
            </a:lvl3pPr>
            <a:lvl4pPr marL="0" indent="1371600">
              <a:lnSpc>
                <a:spcPct val="100000"/>
              </a:lnSpc>
              <a:spcBef>
                <a:spcPts val="200"/>
              </a:spcBef>
              <a:buClrTx/>
              <a:buSzTx/>
              <a:buFontTx/>
              <a:buNone/>
              <a:defRPr sz="1800">
                <a:solidFill>
                  <a:srgbClr val="0D0D0D"/>
                </a:solidFill>
              </a:defRPr>
            </a:lvl4pPr>
            <a:lvl5pPr marL="0" indent="1828800">
              <a:lnSpc>
                <a:spcPct val="100000"/>
              </a:lnSpc>
              <a:spcBef>
                <a:spcPts val="200"/>
              </a:spcBef>
              <a:buClrTx/>
              <a:buSzTx/>
              <a:buFontTx/>
              <a:buNone/>
              <a:defRPr sz="1800">
                <a:solidFill>
                  <a:srgbClr val="0D0D0D"/>
                </a:solidFill>
              </a:defRPr>
            </a:lvl5pPr>
          </a:lstStyle>
          <a:p>
            <a:r>
              <a:t>Textebene 1</a:t>
            </a:r>
          </a:p>
          <a:p>
            <a:pPr lvl="1"/>
            <a:r>
              <a:t>Textebene 2</a:t>
            </a:r>
          </a:p>
          <a:p>
            <a:pPr lvl="2"/>
            <a:r>
              <a:t>Textebene 3</a:t>
            </a:r>
          </a:p>
          <a:p>
            <a:pPr lvl="3"/>
            <a:r>
              <a:t>Textebene 4</a:t>
            </a:r>
          </a:p>
          <a:p>
            <a:pPr lvl="4"/>
            <a:r>
              <a:t>Textebene 5</a:t>
            </a:r>
          </a:p>
        </p:txBody>
      </p:sp>
      <p:sp>
        <p:nvSpPr>
          <p:cNvPr id="106"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107" name="Straight Connector 7"/>
          <p:cNvSpPr/>
          <p:nvPr/>
        </p:nvSpPr>
        <p:spPr>
          <a:xfrm flipV="1">
            <a:off x="8386843" y="5264105"/>
            <a:ext cx="1" cy="914401"/>
          </a:xfrm>
          <a:prstGeom prst="line">
            <a:avLst/>
          </a:prstGeom>
          <a:ln w="19050">
            <a:solidFill>
              <a:schemeClr val="accent1"/>
            </a:solidFill>
          </a:ln>
        </p:spPr>
        <p:txBody>
          <a:bodyPr lIns="45719" rIns="45719"/>
          <a:lstStyle/>
          <a:p>
            <a:endParaRPr/>
          </a:p>
        </p:txBody>
      </p:sp>
    </p:spTree>
    <p:extLst>
      <p:ext uri="{BB962C8B-B14F-4D97-AF65-F5344CB8AC3E}">
        <p14:creationId xmlns:p14="http://schemas.microsoft.com/office/powerpoint/2010/main" val="14573635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1_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722D81-A9BD-459B-97E7-4729DC453F4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A473D09A-A713-5F51-95B4-7CB8F2998A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FFC13A5-F0D1-C478-6026-99CCAAD6F0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18A899D-AAD6-324D-9379-18810348CCD5}"/>
              </a:ext>
            </a:extLst>
          </p:cNvPr>
          <p:cNvSpPr>
            <a:spLocks noGrp="1"/>
          </p:cNvSpPr>
          <p:nvPr>
            <p:ph type="dt" sz="half" idx="10"/>
          </p:nvPr>
        </p:nvSpPr>
        <p:spPr/>
        <p:txBody>
          <a:bodyPr/>
          <a:lstStyle/>
          <a:p>
            <a:fld id="{97564A52-08EB-4E38-A7C2-9D709F8E52BF}" type="datetime1">
              <a:rPr lang="de-DE" smtClean="0"/>
              <a:t>24.02.2023</a:t>
            </a:fld>
            <a:endParaRPr lang="de-DE"/>
          </a:p>
        </p:txBody>
      </p:sp>
      <p:sp>
        <p:nvSpPr>
          <p:cNvPr id="6" name="Fußzeilenplatzhalter 5">
            <a:extLst>
              <a:ext uri="{FF2B5EF4-FFF2-40B4-BE49-F238E27FC236}">
                <a16:creationId xmlns:a16="http://schemas.microsoft.com/office/drawing/2014/main" id="{8A37083E-32D3-B077-08C2-4E0F7328994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4FB6E0A-B88F-D196-700E-9FB1A01C44DB}"/>
              </a:ext>
            </a:extLst>
          </p:cNvPr>
          <p:cNvSpPr>
            <a:spLocks noGrp="1"/>
          </p:cNvSpPr>
          <p:nvPr>
            <p:ph type="sldNum" sz="quarter" idx="12"/>
          </p:nvPr>
        </p:nvSpPr>
        <p:spPr/>
        <p:txBody>
          <a:bodyPr/>
          <a:lstStyle/>
          <a:p>
            <a:fld id="{E182850F-FEB5-4830-AB36-745DE1E0E1EF}" type="slidenum">
              <a:rPr lang="de-DE" smtClean="0"/>
              <a:t>‹Nr.›</a:t>
            </a:fld>
            <a:endParaRPr lang="de-DE"/>
          </a:p>
        </p:txBody>
      </p:sp>
    </p:spTree>
    <p:extLst>
      <p:ext uri="{BB962C8B-B14F-4D97-AF65-F5344CB8AC3E}">
        <p14:creationId xmlns:p14="http://schemas.microsoft.com/office/powerpoint/2010/main" val="3891174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a:t>Mastertitelformat bearbeiten</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a:t>Master-Untertitelformat bearbeiten</a:t>
            </a:r>
            <a:endParaRPr lang="en-US"/>
          </a:p>
        </p:txBody>
      </p:sp>
      <p:sp>
        <p:nvSpPr>
          <p:cNvPr id="4" name="Date Placeholder 3"/>
          <p:cNvSpPr>
            <a:spLocks noGrp="1"/>
          </p:cNvSpPr>
          <p:nvPr>
            <p:ph type="dt" sz="half" idx="10"/>
          </p:nvPr>
        </p:nvSpPr>
        <p:spPr/>
        <p:txBody>
          <a:bodyPr/>
          <a:lstStyle>
            <a:lvl1pPr algn="l">
              <a:defRPr/>
            </a:lvl1p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664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a:p>
        </p:txBody>
      </p:sp>
    </p:spTree>
    <p:extLst>
      <p:ext uri="{BB962C8B-B14F-4D97-AF65-F5344CB8AC3E}">
        <p14:creationId xmlns:p14="http://schemas.microsoft.com/office/powerpoint/2010/main" val="92071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a:t>Mastertitelformat bearbeiten</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107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a:t>Mastertitelformat bearbeiten</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a:p>
        </p:txBody>
      </p:sp>
    </p:spTree>
    <p:extLst>
      <p:ext uri="{BB962C8B-B14F-4D97-AF65-F5344CB8AC3E}">
        <p14:creationId xmlns:p14="http://schemas.microsoft.com/office/powerpoint/2010/main" val="37958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24128" y="2967788"/>
            <a:ext cx="4754880" cy="33415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a:t>Mastertextformat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a:p>
        </p:txBody>
      </p:sp>
    </p:spTree>
    <p:extLst>
      <p:ext uri="{BB962C8B-B14F-4D97-AF65-F5344CB8AC3E}">
        <p14:creationId xmlns:p14="http://schemas.microsoft.com/office/powerpoint/2010/main" val="3699035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a:p>
        </p:txBody>
      </p:sp>
    </p:spTree>
    <p:extLst>
      <p:ext uri="{BB962C8B-B14F-4D97-AF65-F5344CB8AC3E}">
        <p14:creationId xmlns:p14="http://schemas.microsoft.com/office/powerpoint/2010/main" val="2685432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a:p>
        </p:txBody>
      </p:sp>
    </p:spTree>
    <p:extLst>
      <p:ext uri="{BB962C8B-B14F-4D97-AF65-F5344CB8AC3E}">
        <p14:creationId xmlns:p14="http://schemas.microsoft.com/office/powerpoint/2010/main" val="153052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a:t>Mastertitelformat bearbeiten</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a:p>
        </p:txBody>
      </p:sp>
    </p:spTree>
    <p:extLst>
      <p:ext uri="{BB962C8B-B14F-4D97-AF65-F5344CB8AC3E}">
        <p14:creationId xmlns:p14="http://schemas.microsoft.com/office/powerpoint/2010/main" val="384787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el und Inhalt 0">
    <p:bg>
      <p:bgPr>
        <a:solidFill>
          <a:srgbClr val="000000"/>
        </a:solidFill>
        <a:effectLst/>
      </p:bgPr>
    </p:bg>
    <p:spTree>
      <p:nvGrpSpPr>
        <p:cNvPr id="1" name=""/>
        <p:cNvGrpSpPr/>
        <p:nvPr/>
      </p:nvGrpSpPr>
      <p:grpSpPr>
        <a:xfrm>
          <a:off x="0" y="0"/>
          <a:ext cx="0" cy="0"/>
          <a:chOff x="0" y="0"/>
          <a:chExt cx="0" cy="0"/>
        </a:xfrm>
      </p:grpSpPr>
      <p:sp>
        <p:nvSpPr>
          <p:cNvPr id="33" name="Straight Connector 6"/>
          <p:cNvSpPr/>
          <p:nvPr/>
        </p:nvSpPr>
        <p:spPr>
          <a:xfrm flipV="1">
            <a:off x="762000" y="826323"/>
            <a:ext cx="1" cy="914401"/>
          </a:xfrm>
          <a:prstGeom prst="line">
            <a:avLst/>
          </a:prstGeom>
          <a:ln w="19050">
            <a:solidFill>
              <a:schemeClr val="accent1"/>
            </a:solidFill>
          </a:ln>
        </p:spPr>
        <p:txBody>
          <a:bodyPr lIns="45719" rIns="45719"/>
          <a:lstStyle/>
          <a:p>
            <a:endParaRPr/>
          </a:p>
        </p:txBody>
      </p:sp>
      <p:sp>
        <p:nvSpPr>
          <p:cNvPr id="34" name="Titeltext"/>
          <p:cNvSpPr txBox="1">
            <a:spLocks noGrp="1"/>
          </p:cNvSpPr>
          <p:nvPr>
            <p:ph type="title"/>
          </p:nvPr>
        </p:nvSpPr>
        <p:spPr>
          <a:xfrm>
            <a:off x="1024127" y="585216"/>
            <a:ext cx="9720073" cy="1499617"/>
          </a:xfrm>
          <a:prstGeom prst="rect">
            <a:avLst/>
          </a:prstGeom>
        </p:spPr>
        <p:txBody>
          <a:bodyPr/>
          <a:lstStyle>
            <a:lvl1pPr>
              <a:defRPr>
                <a:solidFill>
                  <a:srgbClr val="FFFFFF"/>
                </a:solidFill>
              </a:defRPr>
            </a:lvl1pPr>
          </a:lstStyle>
          <a:p>
            <a:r>
              <a:t>Titeltext</a:t>
            </a:r>
          </a:p>
        </p:txBody>
      </p:sp>
      <p:sp>
        <p:nvSpPr>
          <p:cNvPr id="35" name="Textebene 1…"/>
          <p:cNvSpPr txBox="1">
            <a:spLocks noGrp="1"/>
          </p:cNvSpPr>
          <p:nvPr>
            <p:ph type="body" idx="1"/>
          </p:nvPr>
        </p:nvSpPr>
        <p:spPr>
          <a:xfrm>
            <a:off x="1024127" y="2286000"/>
            <a:ext cx="9720075" cy="402336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Textebene 1</a:t>
            </a:r>
          </a:p>
          <a:p>
            <a:pPr lvl="1"/>
            <a:r>
              <a:t>Textebene 2</a:t>
            </a:r>
          </a:p>
          <a:p>
            <a:pPr lvl="2"/>
            <a:r>
              <a:t>Textebene 3</a:t>
            </a:r>
          </a:p>
          <a:p>
            <a:pPr lvl="3"/>
            <a:r>
              <a:t>Textebene 4</a:t>
            </a:r>
          </a:p>
          <a:p>
            <a:pPr lvl="4"/>
            <a:r>
              <a:t>Textebene 5</a:t>
            </a:r>
          </a:p>
        </p:txBody>
      </p:sp>
      <p:sp>
        <p:nvSpPr>
          <p:cNvPr id="36" name="Foliennumm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extLst>
      <p:ext uri="{BB962C8B-B14F-4D97-AF65-F5344CB8AC3E}">
        <p14:creationId xmlns:p14="http://schemas.microsoft.com/office/powerpoint/2010/main" val="354133244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a:t>Mastertitelformat bearbeiten</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027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a:p>
        </p:txBody>
      </p:sp>
    </p:spTree>
    <p:extLst>
      <p:ext uri="{BB962C8B-B14F-4D97-AF65-F5344CB8AC3E}">
        <p14:creationId xmlns:p14="http://schemas.microsoft.com/office/powerpoint/2010/main" val="22054855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a:t>Mastertitelformat bearbeiten</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538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a:p>
        </p:txBody>
      </p:sp>
    </p:spTree>
    <p:extLst>
      <p:ext uri="{BB962C8B-B14F-4D97-AF65-F5344CB8AC3E}">
        <p14:creationId xmlns:p14="http://schemas.microsoft.com/office/powerpoint/2010/main" val="4238248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a:p>
        </p:txBody>
      </p:sp>
    </p:spTree>
    <p:extLst>
      <p:ext uri="{BB962C8B-B14F-4D97-AF65-F5344CB8AC3E}">
        <p14:creationId xmlns:p14="http://schemas.microsoft.com/office/powerpoint/2010/main" val="70458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5D0CC7-6DC0-F514-DC81-CC510D45E3B9}"/>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7AE43E1-A494-FBA4-F7B6-7CCA16107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F99DB42-5A29-00E5-4210-EA914FAD3F30}"/>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7A706831-969A-BAF1-A5C2-64E827BE927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15519CB-EAA3-FD28-D9AB-AA9FAEB17607}"/>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19526383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330BFF-553F-CD94-E103-299E38D3BB6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2A72DAC-310E-84D4-19F8-16D08E88FC4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C5C4F4B-5A25-15AD-75A3-88B210AE4D21}"/>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DB17402C-B535-C0FD-16DB-228AFEBB5AE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AAB8781-1F13-FE86-3AE1-68DF31098817}"/>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3860766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218404-6D61-5082-1AC9-FE0A07A8E43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C1BD692-043E-6664-465D-D27AD6DE7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9C4EA81-A388-1B54-84A2-CA444D1D63D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32791FA5-52C4-5763-A1FD-88026BE0C7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3081B73-772A-09B8-D223-8F84001A3B2D}"/>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2174154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C1D296-96BF-544A-C4CE-78097135362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8F4C7B9-F19F-7354-0571-7951815B3BC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C8D5AC8C-0F14-B301-372F-9A90B491654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90F8484-A384-3044-04C7-D59348DF8E43}"/>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F3F8BAEC-B92B-3882-E272-1A7DBAF2A83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CAA870E-19BD-3F56-B98C-59AE3B761235}"/>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24160240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EF6524-C6B9-A6E3-0E06-492D2856A84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1DE33F9-105A-129F-8C58-8A9A44B382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F69459D-43C3-B540-4397-2255146415F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C04C3396-1470-4639-85C4-565DB14F01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0B14D3-3688-9CB6-EA32-95667D02E3F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D4F9650-847E-4A7F-3BF9-2104BFC17574}"/>
              </a:ext>
            </a:extLst>
          </p:cNvPr>
          <p:cNvSpPr>
            <a:spLocks noGrp="1"/>
          </p:cNvSpPr>
          <p:nvPr>
            <p:ph type="dt" sz="half" idx="10"/>
          </p:nvPr>
        </p:nvSpPr>
        <p:spPr/>
        <p:txBody>
          <a:bodyPr/>
          <a:lstStyle/>
          <a:p>
            <a:endParaRPr lang="de-DE"/>
          </a:p>
        </p:txBody>
      </p:sp>
      <p:sp>
        <p:nvSpPr>
          <p:cNvPr id="8" name="Fußzeilenplatzhalter 7">
            <a:extLst>
              <a:ext uri="{FF2B5EF4-FFF2-40B4-BE49-F238E27FC236}">
                <a16:creationId xmlns:a16="http://schemas.microsoft.com/office/drawing/2014/main" id="{EAEE1F02-2324-C61C-1DF0-56D671980DEE}"/>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E0BA0E2-B02B-F340-DDE6-19E3E5C2EC1D}"/>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3652156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bschnitts-&#10;überschrift">
    <p:spTree>
      <p:nvGrpSpPr>
        <p:cNvPr id="1" name=""/>
        <p:cNvGrpSpPr/>
        <p:nvPr/>
      </p:nvGrpSpPr>
      <p:grpSpPr>
        <a:xfrm>
          <a:off x="0" y="0"/>
          <a:ext cx="0" cy="0"/>
          <a:chOff x="0" y="0"/>
          <a:chExt cx="0" cy="0"/>
        </a:xfrm>
      </p:grpSpPr>
      <p:sp>
        <p:nvSpPr>
          <p:cNvPr id="43" name="Rectangle 8"/>
          <p:cNvSpPr/>
          <p:nvPr/>
        </p:nvSpPr>
        <p:spPr>
          <a:xfrm>
            <a:off x="0" y="-1"/>
            <a:ext cx="12192000" cy="4572003"/>
          </a:xfrm>
          <a:prstGeom prst="rect">
            <a:avLst/>
          </a:prstGeom>
          <a:solidFill>
            <a:srgbClr val="1D9AA1"/>
          </a:solidFill>
          <a:ln w="12700">
            <a:miter lim="400000"/>
          </a:ln>
        </p:spPr>
        <p:txBody>
          <a:bodyPr lIns="45719" rIns="45719"/>
          <a:lstStyle/>
          <a:p>
            <a:endParaRPr/>
          </a:p>
        </p:txBody>
      </p:sp>
      <p:sp>
        <p:nvSpPr>
          <p:cNvPr id="44" name="Oval 5"/>
          <p:cNvSpPr/>
          <p:nvPr/>
        </p:nvSpPr>
        <p:spPr>
          <a:xfrm>
            <a:off x="-2" y="-1"/>
            <a:ext cx="12192002" cy="4572002"/>
          </a:xfrm>
          <a:custGeom>
            <a:avLst/>
            <a:gdLst/>
            <a:ahLst/>
            <a:cxnLst>
              <a:cxn ang="0">
                <a:pos x="wd2" y="hd2"/>
              </a:cxn>
              <a:cxn ang="5400000">
                <a:pos x="wd2" y="hd2"/>
              </a:cxn>
              <a:cxn ang="10800000">
                <a:pos x="wd2" y="hd2"/>
              </a:cxn>
              <a:cxn ang="16200000">
                <a:pos x="wd2" y="hd2"/>
              </a:cxn>
            </a:cxnLst>
            <a:rect l="0" t="0" r="r" b="b"/>
            <a:pathLst>
              <a:path w="21600" h="21600" extrusionOk="0">
                <a:moveTo>
                  <a:pt x="21600" y="20731"/>
                </a:moveTo>
                <a:lnTo>
                  <a:pt x="21600" y="21600"/>
                </a:lnTo>
                <a:lnTo>
                  <a:pt x="21285" y="21600"/>
                </a:lnTo>
                <a:cubicBezTo>
                  <a:pt x="21410" y="21367"/>
                  <a:pt x="21517" y="21071"/>
                  <a:pt x="21600" y="20731"/>
                </a:cubicBezTo>
                <a:close/>
                <a:moveTo>
                  <a:pt x="21600" y="19093"/>
                </a:moveTo>
                <a:lnTo>
                  <a:pt x="21600" y="19722"/>
                </a:lnTo>
                <a:cubicBezTo>
                  <a:pt x="21270" y="20053"/>
                  <a:pt x="21007" y="20738"/>
                  <a:pt x="20882" y="21600"/>
                </a:cubicBezTo>
                <a:lnTo>
                  <a:pt x="20639" y="21600"/>
                </a:lnTo>
                <a:cubicBezTo>
                  <a:pt x="20782" y="20410"/>
                  <a:pt x="21143" y="19471"/>
                  <a:pt x="21600" y="19093"/>
                </a:cubicBezTo>
                <a:close/>
                <a:moveTo>
                  <a:pt x="19076" y="18895"/>
                </a:moveTo>
                <a:lnTo>
                  <a:pt x="19106" y="18903"/>
                </a:lnTo>
                <a:cubicBezTo>
                  <a:pt x="19163" y="18905"/>
                  <a:pt x="19220" y="18919"/>
                  <a:pt x="19275" y="18945"/>
                </a:cubicBezTo>
                <a:cubicBezTo>
                  <a:pt x="19285" y="18943"/>
                  <a:pt x="19294" y="18948"/>
                  <a:pt x="19304" y="18953"/>
                </a:cubicBezTo>
                <a:lnTo>
                  <a:pt x="19304" y="18958"/>
                </a:lnTo>
                <a:cubicBezTo>
                  <a:pt x="19857" y="19202"/>
                  <a:pt x="20305" y="20237"/>
                  <a:pt x="20471" y="21600"/>
                </a:cubicBezTo>
                <a:lnTo>
                  <a:pt x="20227" y="21600"/>
                </a:lnTo>
                <a:cubicBezTo>
                  <a:pt x="20079" y="20586"/>
                  <a:pt x="19742" y="19817"/>
                  <a:pt x="19328" y="19579"/>
                </a:cubicBezTo>
                <a:cubicBezTo>
                  <a:pt x="19389" y="20408"/>
                  <a:pt x="19570" y="21125"/>
                  <a:pt x="19823" y="21600"/>
                </a:cubicBezTo>
                <a:lnTo>
                  <a:pt x="19479" y="21600"/>
                </a:lnTo>
                <a:cubicBezTo>
                  <a:pt x="19273" y="21036"/>
                  <a:pt x="19134" y="20308"/>
                  <a:pt x="19091" y="19500"/>
                </a:cubicBezTo>
                <a:cubicBezTo>
                  <a:pt x="19091" y="19500"/>
                  <a:pt x="19091" y="19500"/>
                  <a:pt x="19090" y="19500"/>
                </a:cubicBezTo>
                <a:lnTo>
                  <a:pt x="19089" y="19468"/>
                </a:lnTo>
                <a:cubicBezTo>
                  <a:pt x="19080" y="19325"/>
                  <a:pt x="19076" y="19179"/>
                  <a:pt x="19076" y="19031"/>
                </a:cubicBezTo>
                <a:cubicBezTo>
                  <a:pt x="19074" y="19005"/>
                  <a:pt x="19074" y="18978"/>
                  <a:pt x="19074" y="18951"/>
                </a:cubicBezTo>
                <a:lnTo>
                  <a:pt x="19075" y="18897"/>
                </a:lnTo>
                <a:lnTo>
                  <a:pt x="19076" y="18897"/>
                </a:lnTo>
                <a:close/>
                <a:moveTo>
                  <a:pt x="19035" y="18895"/>
                </a:moveTo>
                <a:lnTo>
                  <a:pt x="19035" y="18897"/>
                </a:lnTo>
                <a:lnTo>
                  <a:pt x="19036" y="18897"/>
                </a:lnTo>
                <a:lnTo>
                  <a:pt x="19037" y="18951"/>
                </a:lnTo>
                <a:cubicBezTo>
                  <a:pt x="19037" y="18978"/>
                  <a:pt x="19037" y="19005"/>
                  <a:pt x="19035" y="19031"/>
                </a:cubicBezTo>
                <a:cubicBezTo>
                  <a:pt x="19035" y="19179"/>
                  <a:pt x="19031" y="19325"/>
                  <a:pt x="19022" y="19468"/>
                </a:cubicBezTo>
                <a:lnTo>
                  <a:pt x="19021" y="19500"/>
                </a:lnTo>
                <a:cubicBezTo>
                  <a:pt x="19020" y="19500"/>
                  <a:pt x="19020" y="19500"/>
                  <a:pt x="19020" y="19500"/>
                </a:cubicBezTo>
                <a:cubicBezTo>
                  <a:pt x="18977" y="20308"/>
                  <a:pt x="18837" y="21036"/>
                  <a:pt x="18632" y="21600"/>
                </a:cubicBezTo>
                <a:lnTo>
                  <a:pt x="18288" y="21600"/>
                </a:lnTo>
                <a:cubicBezTo>
                  <a:pt x="18541" y="21125"/>
                  <a:pt x="18722" y="20408"/>
                  <a:pt x="18783" y="19579"/>
                </a:cubicBezTo>
                <a:cubicBezTo>
                  <a:pt x="18369" y="19817"/>
                  <a:pt x="18031" y="20586"/>
                  <a:pt x="17884" y="21600"/>
                </a:cubicBezTo>
                <a:lnTo>
                  <a:pt x="17640" y="21600"/>
                </a:lnTo>
                <a:cubicBezTo>
                  <a:pt x="17805" y="20237"/>
                  <a:pt x="18254" y="19202"/>
                  <a:pt x="18807" y="18958"/>
                </a:cubicBezTo>
                <a:lnTo>
                  <a:pt x="18807" y="18953"/>
                </a:lnTo>
                <a:cubicBezTo>
                  <a:pt x="18817" y="18948"/>
                  <a:pt x="18826" y="18943"/>
                  <a:pt x="18836" y="18945"/>
                </a:cubicBezTo>
                <a:cubicBezTo>
                  <a:pt x="18891" y="18919"/>
                  <a:pt x="18948" y="18905"/>
                  <a:pt x="19005" y="18903"/>
                </a:cubicBezTo>
                <a:close/>
                <a:moveTo>
                  <a:pt x="16078" y="18895"/>
                </a:moveTo>
                <a:lnTo>
                  <a:pt x="16108" y="18903"/>
                </a:lnTo>
                <a:cubicBezTo>
                  <a:pt x="16165" y="18905"/>
                  <a:pt x="16222" y="18919"/>
                  <a:pt x="16277" y="18945"/>
                </a:cubicBezTo>
                <a:cubicBezTo>
                  <a:pt x="16287" y="18943"/>
                  <a:pt x="16296" y="18948"/>
                  <a:pt x="16306" y="18953"/>
                </a:cubicBezTo>
                <a:lnTo>
                  <a:pt x="16306" y="18958"/>
                </a:lnTo>
                <a:cubicBezTo>
                  <a:pt x="16859" y="19202"/>
                  <a:pt x="17308" y="20237"/>
                  <a:pt x="17473" y="21600"/>
                </a:cubicBezTo>
                <a:lnTo>
                  <a:pt x="17229" y="21600"/>
                </a:lnTo>
                <a:cubicBezTo>
                  <a:pt x="17082" y="20586"/>
                  <a:pt x="16744" y="19817"/>
                  <a:pt x="16330" y="19579"/>
                </a:cubicBezTo>
                <a:cubicBezTo>
                  <a:pt x="16391" y="20408"/>
                  <a:pt x="16572" y="21125"/>
                  <a:pt x="16825" y="21600"/>
                </a:cubicBezTo>
                <a:lnTo>
                  <a:pt x="16481" y="21600"/>
                </a:lnTo>
                <a:cubicBezTo>
                  <a:pt x="16276" y="21036"/>
                  <a:pt x="16136" y="20308"/>
                  <a:pt x="16093" y="19500"/>
                </a:cubicBezTo>
                <a:cubicBezTo>
                  <a:pt x="16093" y="19500"/>
                  <a:pt x="16093" y="19500"/>
                  <a:pt x="16092" y="19500"/>
                </a:cubicBezTo>
                <a:lnTo>
                  <a:pt x="16091" y="19468"/>
                </a:lnTo>
                <a:cubicBezTo>
                  <a:pt x="16082" y="19325"/>
                  <a:pt x="16078" y="19179"/>
                  <a:pt x="16078" y="19031"/>
                </a:cubicBezTo>
                <a:cubicBezTo>
                  <a:pt x="16076" y="19005"/>
                  <a:pt x="16076" y="18978"/>
                  <a:pt x="16076" y="18951"/>
                </a:cubicBezTo>
                <a:lnTo>
                  <a:pt x="16077" y="18897"/>
                </a:lnTo>
                <a:lnTo>
                  <a:pt x="16078" y="18897"/>
                </a:lnTo>
                <a:close/>
                <a:moveTo>
                  <a:pt x="16037" y="18895"/>
                </a:moveTo>
                <a:lnTo>
                  <a:pt x="16037" y="18897"/>
                </a:lnTo>
                <a:lnTo>
                  <a:pt x="16038" y="18897"/>
                </a:lnTo>
                <a:lnTo>
                  <a:pt x="16039" y="18951"/>
                </a:lnTo>
                <a:cubicBezTo>
                  <a:pt x="16039" y="18978"/>
                  <a:pt x="16039" y="19005"/>
                  <a:pt x="16037" y="19031"/>
                </a:cubicBezTo>
                <a:cubicBezTo>
                  <a:pt x="16037" y="19179"/>
                  <a:pt x="16033" y="19325"/>
                  <a:pt x="16024" y="19468"/>
                </a:cubicBezTo>
                <a:lnTo>
                  <a:pt x="16023" y="19500"/>
                </a:lnTo>
                <a:cubicBezTo>
                  <a:pt x="16022" y="19500"/>
                  <a:pt x="16022" y="19500"/>
                  <a:pt x="16022" y="19500"/>
                </a:cubicBezTo>
                <a:cubicBezTo>
                  <a:pt x="15979" y="20308"/>
                  <a:pt x="15839" y="21036"/>
                  <a:pt x="15634" y="21600"/>
                </a:cubicBezTo>
                <a:lnTo>
                  <a:pt x="15290" y="21600"/>
                </a:lnTo>
                <a:cubicBezTo>
                  <a:pt x="15543" y="21125"/>
                  <a:pt x="15724" y="20408"/>
                  <a:pt x="15785" y="19579"/>
                </a:cubicBezTo>
                <a:cubicBezTo>
                  <a:pt x="15371" y="19817"/>
                  <a:pt x="15034" y="20586"/>
                  <a:pt x="14886" y="21600"/>
                </a:cubicBezTo>
                <a:lnTo>
                  <a:pt x="14642" y="21600"/>
                </a:lnTo>
                <a:cubicBezTo>
                  <a:pt x="14808" y="20237"/>
                  <a:pt x="15256" y="19202"/>
                  <a:pt x="15809" y="18958"/>
                </a:cubicBezTo>
                <a:lnTo>
                  <a:pt x="15809" y="18953"/>
                </a:lnTo>
                <a:cubicBezTo>
                  <a:pt x="15819" y="18948"/>
                  <a:pt x="15828" y="18943"/>
                  <a:pt x="15838" y="18945"/>
                </a:cubicBezTo>
                <a:cubicBezTo>
                  <a:pt x="15893" y="18919"/>
                  <a:pt x="15950" y="18905"/>
                  <a:pt x="16007" y="18903"/>
                </a:cubicBezTo>
                <a:close/>
                <a:moveTo>
                  <a:pt x="13080" y="18895"/>
                </a:moveTo>
                <a:lnTo>
                  <a:pt x="13110" y="18903"/>
                </a:lnTo>
                <a:cubicBezTo>
                  <a:pt x="13167" y="18905"/>
                  <a:pt x="13224" y="18919"/>
                  <a:pt x="13279" y="18945"/>
                </a:cubicBezTo>
                <a:cubicBezTo>
                  <a:pt x="13289" y="18943"/>
                  <a:pt x="13298" y="18948"/>
                  <a:pt x="13308" y="18953"/>
                </a:cubicBezTo>
                <a:lnTo>
                  <a:pt x="13308" y="18958"/>
                </a:lnTo>
                <a:cubicBezTo>
                  <a:pt x="13861" y="19202"/>
                  <a:pt x="14310" y="20237"/>
                  <a:pt x="14475" y="21600"/>
                </a:cubicBezTo>
                <a:lnTo>
                  <a:pt x="14231" y="21600"/>
                </a:lnTo>
                <a:cubicBezTo>
                  <a:pt x="14084" y="20586"/>
                  <a:pt x="13746" y="19817"/>
                  <a:pt x="13332" y="19579"/>
                </a:cubicBezTo>
                <a:cubicBezTo>
                  <a:pt x="13393" y="20408"/>
                  <a:pt x="13574" y="21125"/>
                  <a:pt x="13828" y="21600"/>
                </a:cubicBezTo>
                <a:lnTo>
                  <a:pt x="13483" y="21600"/>
                </a:lnTo>
                <a:cubicBezTo>
                  <a:pt x="13278" y="21036"/>
                  <a:pt x="13138" y="20308"/>
                  <a:pt x="13095" y="19500"/>
                </a:cubicBezTo>
                <a:cubicBezTo>
                  <a:pt x="13095" y="19500"/>
                  <a:pt x="13095" y="19500"/>
                  <a:pt x="13094" y="19500"/>
                </a:cubicBezTo>
                <a:lnTo>
                  <a:pt x="13093" y="19468"/>
                </a:lnTo>
                <a:cubicBezTo>
                  <a:pt x="13084" y="19325"/>
                  <a:pt x="13080" y="19179"/>
                  <a:pt x="13080" y="19031"/>
                </a:cubicBezTo>
                <a:cubicBezTo>
                  <a:pt x="13078" y="19005"/>
                  <a:pt x="13078" y="18978"/>
                  <a:pt x="13078" y="18951"/>
                </a:cubicBezTo>
                <a:lnTo>
                  <a:pt x="13079" y="18897"/>
                </a:lnTo>
                <a:lnTo>
                  <a:pt x="13080" y="18897"/>
                </a:lnTo>
                <a:close/>
                <a:moveTo>
                  <a:pt x="13039" y="18895"/>
                </a:moveTo>
                <a:lnTo>
                  <a:pt x="13040" y="18897"/>
                </a:lnTo>
                <a:lnTo>
                  <a:pt x="13040" y="18897"/>
                </a:lnTo>
                <a:lnTo>
                  <a:pt x="13041" y="18951"/>
                </a:lnTo>
                <a:cubicBezTo>
                  <a:pt x="13041" y="18978"/>
                  <a:pt x="13041" y="19005"/>
                  <a:pt x="13039" y="19031"/>
                </a:cubicBezTo>
                <a:cubicBezTo>
                  <a:pt x="13039" y="19179"/>
                  <a:pt x="13035" y="19325"/>
                  <a:pt x="13026" y="19468"/>
                </a:cubicBezTo>
                <a:lnTo>
                  <a:pt x="13025" y="19500"/>
                </a:lnTo>
                <a:cubicBezTo>
                  <a:pt x="13025" y="19500"/>
                  <a:pt x="13024" y="19500"/>
                  <a:pt x="13024" y="19500"/>
                </a:cubicBezTo>
                <a:cubicBezTo>
                  <a:pt x="12981" y="20308"/>
                  <a:pt x="12842" y="21036"/>
                  <a:pt x="12636" y="21600"/>
                </a:cubicBezTo>
                <a:lnTo>
                  <a:pt x="12292" y="21600"/>
                </a:lnTo>
                <a:cubicBezTo>
                  <a:pt x="12545" y="21125"/>
                  <a:pt x="12726" y="20408"/>
                  <a:pt x="12787" y="19579"/>
                </a:cubicBezTo>
                <a:cubicBezTo>
                  <a:pt x="12373" y="19817"/>
                  <a:pt x="12036" y="20586"/>
                  <a:pt x="11888" y="21600"/>
                </a:cubicBezTo>
                <a:lnTo>
                  <a:pt x="11644" y="21600"/>
                </a:lnTo>
                <a:cubicBezTo>
                  <a:pt x="11810" y="20237"/>
                  <a:pt x="12258" y="19202"/>
                  <a:pt x="12811" y="18958"/>
                </a:cubicBezTo>
                <a:lnTo>
                  <a:pt x="12811" y="18953"/>
                </a:lnTo>
                <a:cubicBezTo>
                  <a:pt x="12821" y="18948"/>
                  <a:pt x="12830" y="18943"/>
                  <a:pt x="12840" y="18945"/>
                </a:cubicBezTo>
                <a:cubicBezTo>
                  <a:pt x="12895" y="18919"/>
                  <a:pt x="12952" y="18905"/>
                  <a:pt x="13009" y="18903"/>
                </a:cubicBezTo>
                <a:close/>
                <a:moveTo>
                  <a:pt x="10082" y="18895"/>
                </a:moveTo>
                <a:lnTo>
                  <a:pt x="10112" y="18903"/>
                </a:lnTo>
                <a:cubicBezTo>
                  <a:pt x="10170" y="18905"/>
                  <a:pt x="10226" y="18919"/>
                  <a:pt x="10281" y="18945"/>
                </a:cubicBezTo>
                <a:cubicBezTo>
                  <a:pt x="10291" y="18943"/>
                  <a:pt x="10301" y="18948"/>
                  <a:pt x="10310" y="18953"/>
                </a:cubicBezTo>
                <a:lnTo>
                  <a:pt x="10310" y="18958"/>
                </a:lnTo>
                <a:cubicBezTo>
                  <a:pt x="10863" y="19202"/>
                  <a:pt x="11312" y="20237"/>
                  <a:pt x="11477" y="21600"/>
                </a:cubicBezTo>
                <a:lnTo>
                  <a:pt x="11233" y="21600"/>
                </a:lnTo>
                <a:cubicBezTo>
                  <a:pt x="11086" y="20586"/>
                  <a:pt x="10748" y="19817"/>
                  <a:pt x="10334" y="19579"/>
                </a:cubicBezTo>
                <a:cubicBezTo>
                  <a:pt x="10395" y="20408"/>
                  <a:pt x="10576" y="21125"/>
                  <a:pt x="10830" y="21600"/>
                </a:cubicBezTo>
                <a:lnTo>
                  <a:pt x="10485" y="21600"/>
                </a:lnTo>
                <a:cubicBezTo>
                  <a:pt x="10280" y="21036"/>
                  <a:pt x="10141" y="20308"/>
                  <a:pt x="10097" y="19500"/>
                </a:cubicBezTo>
                <a:cubicBezTo>
                  <a:pt x="10097" y="19500"/>
                  <a:pt x="10097" y="19500"/>
                  <a:pt x="10097" y="19500"/>
                </a:cubicBezTo>
                <a:lnTo>
                  <a:pt x="10096" y="19468"/>
                </a:lnTo>
                <a:cubicBezTo>
                  <a:pt x="10087" y="19325"/>
                  <a:pt x="10082" y="19179"/>
                  <a:pt x="10082" y="19031"/>
                </a:cubicBezTo>
                <a:cubicBezTo>
                  <a:pt x="10080" y="19005"/>
                  <a:pt x="10080" y="18978"/>
                  <a:pt x="10080" y="18951"/>
                </a:cubicBezTo>
                <a:lnTo>
                  <a:pt x="10081" y="18897"/>
                </a:lnTo>
                <a:lnTo>
                  <a:pt x="10082" y="18897"/>
                </a:lnTo>
                <a:close/>
                <a:moveTo>
                  <a:pt x="10042" y="18895"/>
                </a:moveTo>
                <a:lnTo>
                  <a:pt x="10042" y="18897"/>
                </a:lnTo>
                <a:lnTo>
                  <a:pt x="10042" y="18897"/>
                </a:lnTo>
                <a:lnTo>
                  <a:pt x="10044" y="18951"/>
                </a:lnTo>
                <a:cubicBezTo>
                  <a:pt x="10044" y="18978"/>
                  <a:pt x="10043" y="19005"/>
                  <a:pt x="10041" y="19031"/>
                </a:cubicBezTo>
                <a:cubicBezTo>
                  <a:pt x="10041" y="19179"/>
                  <a:pt x="10037" y="19325"/>
                  <a:pt x="10028" y="19468"/>
                </a:cubicBezTo>
                <a:lnTo>
                  <a:pt x="10027" y="19500"/>
                </a:lnTo>
                <a:cubicBezTo>
                  <a:pt x="10027" y="19500"/>
                  <a:pt x="10026" y="19500"/>
                  <a:pt x="10026" y="19500"/>
                </a:cubicBezTo>
                <a:cubicBezTo>
                  <a:pt x="9983" y="20308"/>
                  <a:pt x="9844" y="21036"/>
                  <a:pt x="9638" y="21600"/>
                </a:cubicBezTo>
                <a:lnTo>
                  <a:pt x="9294" y="21600"/>
                </a:lnTo>
                <a:cubicBezTo>
                  <a:pt x="9547" y="21125"/>
                  <a:pt x="9728" y="20408"/>
                  <a:pt x="9790" y="19579"/>
                </a:cubicBezTo>
                <a:cubicBezTo>
                  <a:pt x="9375" y="19817"/>
                  <a:pt x="9038" y="20586"/>
                  <a:pt x="8890" y="21600"/>
                </a:cubicBezTo>
                <a:lnTo>
                  <a:pt x="8646" y="21600"/>
                </a:lnTo>
                <a:cubicBezTo>
                  <a:pt x="8812" y="20237"/>
                  <a:pt x="9260" y="19202"/>
                  <a:pt x="9813" y="18958"/>
                </a:cubicBezTo>
                <a:lnTo>
                  <a:pt x="9813" y="18953"/>
                </a:lnTo>
                <a:cubicBezTo>
                  <a:pt x="9823" y="18948"/>
                  <a:pt x="9832" y="18943"/>
                  <a:pt x="9842" y="18945"/>
                </a:cubicBezTo>
                <a:cubicBezTo>
                  <a:pt x="9897" y="18919"/>
                  <a:pt x="9954" y="18905"/>
                  <a:pt x="10011" y="18903"/>
                </a:cubicBezTo>
                <a:close/>
                <a:moveTo>
                  <a:pt x="7084" y="18895"/>
                </a:moveTo>
                <a:lnTo>
                  <a:pt x="7114" y="18903"/>
                </a:lnTo>
                <a:cubicBezTo>
                  <a:pt x="7172" y="18905"/>
                  <a:pt x="7228" y="18919"/>
                  <a:pt x="7283" y="18945"/>
                </a:cubicBezTo>
                <a:cubicBezTo>
                  <a:pt x="7293" y="18943"/>
                  <a:pt x="7303" y="18948"/>
                  <a:pt x="7312" y="18953"/>
                </a:cubicBezTo>
                <a:lnTo>
                  <a:pt x="7312" y="18958"/>
                </a:lnTo>
                <a:cubicBezTo>
                  <a:pt x="7865" y="19202"/>
                  <a:pt x="8314" y="20237"/>
                  <a:pt x="8479" y="21600"/>
                </a:cubicBezTo>
                <a:lnTo>
                  <a:pt x="8236" y="21600"/>
                </a:lnTo>
                <a:cubicBezTo>
                  <a:pt x="8088" y="20586"/>
                  <a:pt x="7751" y="19817"/>
                  <a:pt x="7336" y="19579"/>
                </a:cubicBezTo>
                <a:cubicBezTo>
                  <a:pt x="7397" y="20408"/>
                  <a:pt x="7578" y="21125"/>
                  <a:pt x="7832" y="21600"/>
                </a:cubicBezTo>
                <a:lnTo>
                  <a:pt x="7488" y="21600"/>
                </a:lnTo>
                <a:cubicBezTo>
                  <a:pt x="7282" y="21036"/>
                  <a:pt x="7143" y="20308"/>
                  <a:pt x="7099" y="19500"/>
                </a:cubicBezTo>
                <a:cubicBezTo>
                  <a:pt x="7099" y="19500"/>
                  <a:pt x="7099" y="19500"/>
                  <a:pt x="7099" y="19500"/>
                </a:cubicBezTo>
                <a:lnTo>
                  <a:pt x="7098" y="19468"/>
                </a:lnTo>
                <a:cubicBezTo>
                  <a:pt x="7089" y="19325"/>
                  <a:pt x="7084" y="19179"/>
                  <a:pt x="7084" y="19031"/>
                </a:cubicBezTo>
                <a:cubicBezTo>
                  <a:pt x="7082" y="19005"/>
                  <a:pt x="7082" y="18978"/>
                  <a:pt x="7082" y="18951"/>
                </a:cubicBezTo>
                <a:lnTo>
                  <a:pt x="7083" y="18897"/>
                </a:lnTo>
                <a:lnTo>
                  <a:pt x="7084" y="18897"/>
                </a:lnTo>
                <a:close/>
                <a:moveTo>
                  <a:pt x="7044" y="18895"/>
                </a:moveTo>
                <a:lnTo>
                  <a:pt x="7044" y="18897"/>
                </a:lnTo>
                <a:lnTo>
                  <a:pt x="7045" y="18897"/>
                </a:lnTo>
                <a:lnTo>
                  <a:pt x="7046" y="18951"/>
                </a:lnTo>
                <a:cubicBezTo>
                  <a:pt x="7046" y="18978"/>
                  <a:pt x="7046" y="19005"/>
                  <a:pt x="7043" y="19031"/>
                </a:cubicBezTo>
                <a:cubicBezTo>
                  <a:pt x="7043" y="19179"/>
                  <a:pt x="7039" y="19325"/>
                  <a:pt x="7030" y="19468"/>
                </a:cubicBezTo>
                <a:lnTo>
                  <a:pt x="7029" y="19500"/>
                </a:lnTo>
                <a:cubicBezTo>
                  <a:pt x="7029" y="19500"/>
                  <a:pt x="7028" y="19500"/>
                  <a:pt x="7028" y="19500"/>
                </a:cubicBezTo>
                <a:cubicBezTo>
                  <a:pt x="6985" y="20308"/>
                  <a:pt x="6846" y="21036"/>
                  <a:pt x="6640" y="21600"/>
                </a:cubicBezTo>
                <a:lnTo>
                  <a:pt x="6296" y="21600"/>
                </a:lnTo>
                <a:cubicBezTo>
                  <a:pt x="6549" y="21125"/>
                  <a:pt x="6731" y="20408"/>
                  <a:pt x="6792" y="19579"/>
                </a:cubicBezTo>
                <a:cubicBezTo>
                  <a:pt x="6377" y="19817"/>
                  <a:pt x="6040" y="20586"/>
                  <a:pt x="5892" y="21600"/>
                </a:cubicBezTo>
                <a:lnTo>
                  <a:pt x="5648" y="21600"/>
                </a:lnTo>
                <a:cubicBezTo>
                  <a:pt x="5814" y="20237"/>
                  <a:pt x="6262" y="19202"/>
                  <a:pt x="6815" y="18958"/>
                </a:cubicBezTo>
                <a:lnTo>
                  <a:pt x="6816" y="18953"/>
                </a:lnTo>
                <a:cubicBezTo>
                  <a:pt x="6825" y="18948"/>
                  <a:pt x="6834" y="18943"/>
                  <a:pt x="6844" y="18945"/>
                </a:cubicBezTo>
                <a:cubicBezTo>
                  <a:pt x="6900" y="18919"/>
                  <a:pt x="6956" y="18905"/>
                  <a:pt x="7013" y="18903"/>
                </a:cubicBezTo>
                <a:close/>
                <a:moveTo>
                  <a:pt x="4086" y="18895"/>
                </a:moveTo>
                <a:lnTo>
                  <a:pt x="4116" y="18903"/>
                </a:lnTo>
                <a:cubicBezTo>
                  <a:pt x="4174" y="18905"/>
                  <a:pt x="4230" y="18919"/>
                  <a:pt x="4285" y="18945"/>
                </a:cubicBezTo>
                <a:cubicBezTo>
                  <a:pt x="4295" y="18943"/>
                  <a:pt x="4305" y="18948"/>
                  <a:pt x="4314" y="18953"/>
                </a:cubicBezTo>
                <a:lnTo>
                  <a:pt x="4314" y="18958"/>
                </a:lnTo>
                <a:cubicBezTo>
                  <a:pt x="4867" y="19202"/>
                  <a:pt x="5316" y="20237"/>
                  <a:pt x="5481" y="21600"/>
                </a:cubicBezTo>
                <a:lnTo>
                  <a:pt x="5238" y="21600"/>
                </a:lnTo>
                <a:cubicBezTo>
                  <a:pt x="5090" y="20586"/>
                  <a:pt x="4753" y="19817"/>
                  <a:pt x="4338" y="19579"/>
                </a:cubicBezTo>
                <a:cubicBezTo>
                  <a:pt x="4399" y="20408"/>
                  <a:pt x="4580" y="21125"/>
                  <a:pt x="4834" y="21600"/>
                </a:cubicBezTo>
                <a:lnTo>
                  <a:pt x="4490" y="21600"/>
                </a:lnTo>
                <a:cubicBezTo>
                  <a:pt x="4284" y="21036"/>
                  <a:pt x="4145" y="20308"/>
                  <a:pt x="4102" y="19500"/>
                </a:cubicBezTo>
                <a:cubicBezTo>
                  <a:pt x="4101" y="19500"/>
                  <a:pt x="4101" y="19500"/>
                  <a:pt x="4101" y="19500"/>
                </a:cubicBezTo>
                <a:lnTo>
                  <a:pt x="4100" y="19468"/>
                </a:lnTo>
                <a:cubicBezTo>
                  <a:pt x="4091" y="19325"/>
                  <a:pt x="4086" y="19179"/>
                  <a:pt x="4087" y="19031"/>
                </a:cubicBezTo>
                <a:cubicBezTo>
                  <a:pt x="4084" y="19005"/>
                  <a:pt x="4084" y="18978"/>
                  <a:pt x="4084" y="18951"/>
                </a:cubicBezTo>
                <a:lnTo>
                  <a:pt x="4085" y="18897"/>
                </a:lnTo>
                <a:lnTo>
                  <a:pt x="4086" y="18897"/>
                </a:lnTo>
                <a:close/>
                <a:moveTo>
                  <a:pt x="4046" y="18895"/>
                </a:moveTo>
                <a:lnTo>
                  <a:pt x="4046" y="18897"/>
                </a:lnTo>
                <a:lnTo>
                  <a:pt x="4047" y="18897"/>
                </a:lnTo>
                <a:lnTo>
                  <a:pt x="4048" y="18951"/>
                </a:lnTo>
                <a:cubicBezTo>
                  <a:pt x="4048" y="18978"/>
                  <a:pt x="4048" y="19005"/>
                  <a:pt x="4045" y="19031"/>
                </a:cubicBezTo>
                <a:cubicBezTo>
                  <a:pt x="4045" y="19179"/>
                  <a:pt x="4041" y="19325"/>
                  <a:pt x="4032" y="19468"/>
                </a:cubicBezTo>
                <a:lnTo>
                  <a:pt x="4031" y="19500"/>
                </a:lnTo>
                <a:cubicBezTo>
                  <a:pt x="4031" y="19500"/>
                  <a:pt x="4031" y="19500"/>
                  <a:pt x="4030" y="19500"/>
                </a:cubicBezTo>
                <a:cubicBezTo>
                  <a:pt x="3987" y="20308"/>
                  <a:pt x="3848" y="21036"/>
                  <a:pt x="3642" y="21600"/>
                </a:cubicBezTo>
                <a:lnTo>
                  <a:pt x="3298" y="21600"/>
                </a:lnTo>
                <a:cubicBezTo>
                  <a:pt x="3552" y="21125"/>
                  <a:pt x="3733" y="20408"/>
                  <a:pt x="3794" y="19579"/>
                </a:cubicBezTo>
                <a:cubicBezTo>
                  <a:pt x="3379" y="19817"/>
                  <a:pt x="3042" y="20586"/>
                  <a:pt x="2894" y="21600"/>
                </a:cubicBezTo>
                <a:lnTo>
                  <a:pt x="2650" y="21600"/>
                </a:lnTo>
                <a:cubicBezTo>
                  <a:pt x="2816" y="20237"/>
                  <a:pt x="3265" y="19202"/>
                  <a:pt x="3817" y="18958"/>
                </a:cubicBezTo>
                <a:lnTo>
                  <a:pt x="3818" y="18953"/>
                </a:lnTo>
                <a:cubicBezTo>
                  <a:pt x="3827" y="18948"/>
                  <a:pt x="3836" y="18943"/>
                  <a:pt x="3846" y="18945"/>
                </a:cubicBezTo>
                <a:cubicBezTo>
                  <a:pt x="3902" y="18919"/>
                  <a:pt x="3958" y="18905"/>
                  <a:pt x="4015" y="18903"/>
                </a:cubicBezTo>
                <a:close/>
                <a:moveTo>
                  <a:pt x="1088" y="18895"/>
                </a:moveTo>
                <a:lnTo>
                  <a:pt x="1118" y="18903"/>
                </a:lnTo>
                <a:cubicBezTo>
                  <a:pt x="1176" y="18905"/>
                  <a:pt x="1232" y="18919"/>
                  <a:pt x="1288" y="18945"/>
                </a:cubicBezTo>
                <a:cubicBezTo>
                  <a:pt x="1297" y="18943"/>
                  <a:pt x="1307" y="18948"/>
                  <a:pt x="1316" y="18953"/>
                </a:cubicBezTo>
                <a:lnTo>
                  <a:pt x="1316" y="18958"/>
                </a:lnTo>
                <a:cubicBezTo>
                  <a:pt x="1869" y="19202"/>
                  <a:pt x="2318" y="20237"/>
                  <a:pt x="2483" y="21600"/>
                </a:cubicBezTo>
                <a:lnTo>
                  <a:pt x="2240" y="21600"/>
                </a:lnTo>
                <a:cubicBezTo>
                  <a:pt x="2092" y="20586"/>
                  <a:pt x="1755" y="19817"/>
                  <a:pt x="1340" y="19579"/>
                </a:cubicBezTo>
                <a:cubicBezTo>
                  <a:pt x="1401" y="20408"/>
                  <a:pt x="1582" y="21125"/>
                  <a:pt x="1836" y="21600"/>
                </a:cubicBezTo>
                <a:lnTo>
                  <a:pt x="1492" y="21600"/>
                </a:lnTo>
                <a:cubicBezTo>
                  <a:pt x="1286" y="21036"/>
                  <a:pt x="1147" y="20308"/>
                  <a:pt x="1104" y="19500"/>
                </a:cubicBezTo>
                <a:cubicBezTo>
                  <a:pt x="1103" y="19500"/>
                  <a:pt x="1103" y="19500"/>
                  <a:pt x="1103" y="19500"/>
                </a:cubicBezTo>
                <a:lnTo>
                  <a:pt x="1102" y="19468"/>
                </a:lnTo>
                <a:cubicBezTo>
                  <a:pt x="1093" y="19325"/>
                  <a:pt x="1089" y="19179"/>
                  <a:pt x="1089" y="19031"/>
                </a:cubicBezTo>
                <a:cubicBezTo>
                  <a:pt x="1086" y="19005"/>
                  <a:pt x="1086" y="18978"/>
                  <a:pt x="1086" y="18951"/>
                </a:cubicBezTo>
                <a:lnTo>
                  <a:pt x="1087" y="18897"/>
                </a:lnTo>
                <a:lnTo>
                  <a:pt x="1088" y="18897"/>
                </a:lnTo>
                <a:close/>
                <a:moveTo>
                  <a:pt x="1048" y="18895"/>
                </a:moveTo>
                <a:lnTo>
                  <a:pt x="1048" y="18897"/>
                </a:lnTo>
                <a:lnTo>
                  <a:pt x="1049" y="18897"/>
                </a:lnTo>
                <a:lnTo>
                  <a:pt x="1050" y="18951"/>
                </a:lnTo>
                <a:cubicBezTo>
                  <a:pt x="1050" y="18978"/>
                  <a:pt x="1050" y="19005"/>
                  <a:pt x="1047" y="19031"/>
                </a:cubicBezTo>
                <a:cubicBezTo>
                  <a:pt x="1047" y="19179"/>
                  <a:pt x="1043" y="19325"/>
                  <a:pt x="1034" y="19468"/>
                </a:cubicBezTo>
                <a:lnTo>
                  <a:pt x="1033" y="19500"/>
                </a:lnTo>
                <a:cubicBezTo>
                  <a:pt x="1033" y="19500"/>
                  <a:pt x="1033" y="19500"/>
                  <a:pt x="1032" y="19500"/>
                </a:cubicBezTo>
                <a:cubicBezTo>
                  <a:pt x="989" y="20310"/>
                  <a:pt x="849" y="21039"/>
                  <a:pt x="642" y="21600"/>
                </a:cubicBezTo>
                <a:lnTo>
                  <a:pt x="301" y="21600"/>
                </a:lnTo>
                <a:cubicBezTo>
                  <a:pt x="554" y="21125"/>
                  <a:pt x="735" y="20407"/>
                  <a:pt x="796" y="19579"/>
                </a:cubicBezTo>
                <a:cubicBezTo>
                  <a:pt x="459" y="19772"/>
                  <a:pt x="173" y="20317"/>
                  <a:pt x="0" y="21062"/>
                </a:cubicBezTo>
                <a:lnTo>
                  <a:pt x="0" y="20085"/>
                </a:lnTo>
                <a:cubicBezTo>
                  <a:pt x="215" y="19504"/>
                  <a:pt x="500" y="19099"/>
                  <a:pt x="820" y="18958"/>
                </a:cubicBezTo>
                <a:lnTo>
                  <a:pt x="820" y="18953"/>
                </a:lnTo>
                <a:cubicBezTo>
                  <a:pt x="829" y="18948"/>
                  <a:pt x="839" y="18943"/>
                  <a:pt x="848" y="18945"/>
                </a:cubicBezTo>
                <a:cubicBezTo>
                  <a:pt x="904" y="18919"/>
                  <a:pt x="960" y="18905"/>
                  <a:pt x="1018" y="18903"/>
                </a:cubicBezTo>
                <a:close/>
                <a:moveTo>
                  <a:pt x="20290" y="15614"/>
                </a:moveTo>
                <a:cubicBezTo>
                  <a:pt x="19803" y="15891"/>
                  <a:pt x="19422" y="16898"/>
                  <a:pt x="19328" y="18168"/>
                </a:cubicBezTo>
                <a:cubicBezTo>
                  <a:pt x="19815" y="17890"/>
                  <a:pt x="20196" y="16884"/>
                  <a:pt x="20290" y="15614"/>
                </a:cubicBezTo>
                <a:close/>
                <a:moveTo>
                  <a:pt x="17821" y="15614"/>
                </a:moveTo>
                <a:cubicBezTo>
                  <a:pt x="17915" y="16884"/>
                  <a:pt x="18296" y="17890"/>
                  <a:pt x="18783" y="18168"/>
                </a:cubicBezTo>
                <a:cubicBezTo>
                  <a:pt x="18689" y="16898"/>
                  <a:pt x="18308" y="15891"/>
                  <a:pt x="17821" y="15614"/>
                </a:cubicBezTo>
                <a:close/>
                <a:moveTo>
                  <a:pt x="17292" y="15614"/>
                </a:moveTo>
                <a:cubicBezTo>
                  <a:pt x="16805" y="15891"/>
                  <a:pt x="16424" y="16898"/>
                  <a:pt x="16330" y="18168"/>
                </a:cubicBezTo>
                <a:cubicBezTo>
                  <a:pt x="16817" y="17890"/>
                  <a:pt x="17198" y="16884"/>
                  <a:pt x="17292" y="15614"/>
                </a:cubicBezTo>
                <a:close/>
                <a:moveTo>
                  <a:pt x="14823" y="15614"/>
                </a:moveTo>
                <a:cubicBezTo>
                  <a:pt x="14917" y="16884"/>
                  <a:pt x="15298" y="17890"/>
                  <a:pt x="15785" y="18168"/>
                </a:cubicBezTo>
                <a:cubicBezTo>
                  <a:pt x="15691" y="16898"/>
                  <a:pt x="15310" y="15891"/>
                  <a:pt x="14823" y="15614"/>
                </a:cubicBezTo>
                <a:close/>
                <a:moveTo>
                  <a:pt x="14294" y="15614"/>
                </a:moveTo>
                <a:cubicBezTo>
                  <a:pt x="13807" y="15891"/>
                  <a:pt x="13426" y="16898"/>
                  <a:pt x="13332" y="18168"/>
                </a:cubicBezTo>
                <a:cubicBezTo>
                  <a:pt x="13819" y="17890"/>
                  <a:pt x="14200" y="16884"/>
                  <a:pt x="14294" y="15614"/>
                </a:cubicBezTo>
                <a:close/>
                <a:moveTo>
                  <a:pt x="11825" y="15614"/>
                </a:moveTo>
                <a:cubicBezTo>
                  <a:pt x="11919" y="16884"/>
                  <a:pt x="12300" y="17890"/>
                  <a:pt x="12787" y="18168"/>
                </a:cubicBezTo>
                <a:cubicBezTo>
                  <a:pt x="12693" y="16898"/>
                  <a:pt x="12312" y="15891"/>
                  <a:pt x="11825" y="15614"/>
                </a:cubicBezTo>
                <a:close/>
                <a:moveTo>
                  <a:pt x="11296" y="15614"/>
                </a:moveTo>
                <a:cubicBezTo>
                  <a:pt x="10809" y="15891"/>
                  <a:pt x="10428" y="16898"/>
                  <a:pt x="10334" y="18168"/>
                </a:cubicBezTo>
                <a:cubicBezTo>
                  <a:pt x="10821" y="17890"/>
                  <a:pt x="11202" y="16884"/>
                  <a:pt x="11296" y="15614"/>
                </a:cubicBezTo>
                <a:close/>
                <a:moveTo>
                  <a:pt x="8827" y="15614"/>
                </a:moveTo>
                <a:cubicBezTo>
                  <a:pt x="8921" y="16884"/>
                  <a:pt x="9302" y="17890"/>
                  <a:pt x="9790" y="18168"/>
                </a:cubicBezTo>
                <a:cubicBezTo>
                  <a:pt x="9695" y="16898"/>
                  <a:pt x="9315" y="15891"/>
                  <a:pt x="8827" y="15614"/>
                </a:cubicBezTo>
                <a:close/>
                <a:moveTo>
                  <a:pt x="8299" y="15614"/>
                </a:moveTo>
                <a:cubicBezTo>
                  <a:pt x="7811" y="15891"/>
                  <a:pt x="7430" y="16898"/>
                  <a:pt x="7336" y="18168"/>
                </a:cubicBezTo>
                <a:cubicBezTo>
                  <a:pt x="7824" y="17890"/>
                  <a:pt x="8204" y="16884"/>
                  <a:pt x="8299" y="15614"/>
                </a:cubicBezTo>
                <a:close/>
                <a:moveTo>
                  <a:pt x="5829" y="15614"/>
                </a:moveTo>
                <a:cubicBezTo>
                  <a:pt x="5923" y="16884"/>
                  <a:pt x="6304" y="17890"/>
                  <a:pt x="6792" y="18168"/>
                </a:cubicBezTo>
                <a:cubicBezTo>
                  <a:pt x="6697" y="16898"/>
                  <a:pt x="6317" y="15891"/>
                  <a:pt x="5829" y="15614"/>
                </a:cubicBezTo>
                <a:close/>
                <a:moveTo>
                  <a:pt x="5301" y="15614"/>
                </a:moveTo>
                <a:cubicBezTo>
                  <a:pt x="4813" y="15891"/>
                  <a:pt x="4432" y="16898"/>
                  <a:pt x="4338" y="18168"/>
                </a:cubicBezTo>
                <a:cubicBezTo>
                  <a:pt x="4826" y="17890"/>
                  <a:pt x="5206" y="16884"/>
                  <a:pt x="5301" y="15614"/>
                </a:cubicBezTo>
                <a:close/>
                <a:moveTo>
                  <a:pt x="2831" y="15614"/>
                </a:moveTo>
                <a:cubicBezTo>
                  <a:pt x="2926" y="16884"/>
                  <a:pt x="3306" y="17890"/>
                  <a:pt x="3794" y="18168"/>
                </a:cubicBezTo>
                <a:cubicBezTo>
                  <a:pt x="3699" y="16898"/>
                  <a:pt x="3319" y="15891"/>
                  <a:pt x="2831" y="15614"/>
                </a:cubicBezTo>
                <a:close/>
                <a:moveTo>
                  <a:pt x="2303" y="15614"/>
                </a:moveTo>
                <a:cubicBezTo>
                  <a:pt x="1815" y="15891"/>
                  <a:pt x="1435" y="16898"/>
                  <a:pt x="1340" y="18168"/>
                </a:cubicBezTo>
                <a:cubicBezTo>
                  <a:pt x="1828" y="17890"/>
                  <a:pt x="2208" y="16884"/>
                  <a:pt x="2303" y="15614"/>
                </a:cubicBezTo>
                <a:close/>
                <a:moveTo>
                  <a:pt x="0" y="15122"/>
                </a:moveTo>
                <a:cubicBezTo>
                  <a:pt x="543" y="15550"/>
                  <a:pt x="952" y="16762"/>
                  <a:pt x="1032" y="18246"/>
                </a:cubicBezTo>
                <a:cubicBezTo>
                  <a:pt x="1033" y="18246"/>
                  <a:pt x="1033" y="18246"/>
                  <a:pt x="1033" y="18246"/>
                </a:cubicBezTo>
                <a:lnTo>
                  <a:pt x="1034" y="18278"/>
                </a:lnTo>
                <a:cubicBezTo>
                  <a:pt x="1043" y="18419"/>
                  <a:pt x="1047" y="18564"/>
                  <a:pt x="1047" y="18711"/>
                </a:cubicBezTo>
                <a:cubicBezTo>
                  <a:pt x="1050" y="18737"/>
                  <a:pt x="1050" y="18764"/>
                  <a:pt x="1050" y="18791"/>
                </a:cubicBezTo>
                <a:cubicBezTo>
                  <a:pt x="1050" y="18809"/>
                  <a:pt x="1050" y="18827"/>
                  <a:pt x="1049" y="18844"/>
                </a:cubicBezTo>
                <a:lnTo>
                  <a:pt x="1048" y="18844"/>
                </a:lnTo>
                <a:lnTo>
                  <a:pt x="1048" y="18846"/>
                </a:lnTo>
                <a:lnTo>
                  <a:pt x="1018" y="18839"/>
                </a:lnTo>
                <a:cubicBezTo>
                  <a:pt x="960" y="18836"/>
                  <a:pt x="904" y="18822"/>
                  <a:pt x="848" y="18796"/>
                </a:cubicBezTo>
                <a:cubicBezTo>
                  <a:pt x="839" y="18798"/>
                  <a:pt x="829" y="18794"/>
                  <a:pt x="820" y="18789"/>
                </a:cubicBezTo>
                <a:lnTo>
                  <a:pt x="820" y="18784"/>
                </a:lnTo>
                <a:cubicBezTo>
                  <a:pt x="500" y="18644"/>
                  <a:pt x="215" y="18242"/>
                  <a:pt x="0" y="17666"/>
                </a:cubicBezTo>
                <a:lnTo>
                  <a:pt x="0" y="16696"/>
                </a:lnTo>
                <a:cubicBezTo>
                  <a:pt x="173" y="17436"/>
                  <a:pt x="459" y="17976"/>
                  <a:pt x="796" y="18168"/>
                </a:cubicBezTo>
                <a:cubicBezTo>
                  <a:pt x="713" y="17047"/>
                  <a:pt x="406" y="16131"/>
                  <a:pt x="0" y="15743"/>
                </a:cubicBezTo>
                <a:close/>
                <a:moveTo>
                  <a:pt x="20567" y="14935"/>
                </a:moveTo>
                <a:lnTo>
                  <a:pt x="20597" y="14942"/>
                </a:lnTo>
                <a:cubicBezTo>
                  <a:pt x="20654" y="14945"/>
                  <a:pt x="20711" y="14959"/>
                  <a:pt x="20766" y="14985"/>
                </a:cubicBezTo>
                <a:cubicBezTo>
                  <a:pt x="20776" y="14983"/>
                  <a:pt x="20785" y="14987"/>
                  <a:pt x="20795" y="14992"/>
                </a:cubicBezTo>
                <a:lnTo>
                  <a:pt x="20795" y="14998"/>
                </a:lnTo>
                <a:cubicBezTo>
                  <a:pt x="21108" y="15135"/>
                  <a:pt x="21387" y="15523"/>
                  <a:pt x="21600" y="16080"/>
                </a:cubicBezTo>
                <a:lnTo>
                  <a:pt x="21600" y="17025"/>
                </a:lnTo>
                <a:cubicBezTo>
                  <a:pt x="21426" y="16316"/>
                  <a:pt x="21146" y="15800"/>
                  <a:pt x="20819" y="15614"/>
                </a:cubicBezTo>
                <a:cubicBezTo>
                  <a:pt x="20901" y="16721"/>
                  <a:pt x="21201" y="17629"/>
                  <a:pt x="21600" y="18026"/>
                </a:cubicBezTo>
                <a:lnTo>
                  <a:pt x="21600" y="18650"/>
                </a:lnTo>
                <a:cubicBezTo>
                  <a:pt x="21064" y="18210"/>
                  <a:pt x="20661" y="17006"/>
                  <a:pt x="20582" y="15535"/>
                </a:cubicBezTo>
                <a:cubicBezTo>
                  <a:pt x="20582" y="15535"/>
                  <a:pt x="20582" y="15535"/>
                  <a:pt x="20581" y="15535"/>
                </a:cubicBezTo>
                <a:lnTo>
                  <a:pt x="20580" y="15504"/>
                </a:lnTo>
                <a:cubicBezTo>
                  <a:pt x="20571" y="15362"/>
                  <a:pt x="20567" y="15217"/>
                  <a:pt x="20567" y="15070"/>
                </a:cubicBezTo>
                <a:cubicBezTo>
                  <a:pt x="20565" y="15044"/>
                  <a:pt x="20565" y="15017"/>
                  <a:pt x="20565" y="14991"/>
                </a:cubicBezTo>
                <a:lnTo>
                  <a:pt x="20566" y="14937"/>
                </a:lnTo>
                <a:lnTo>
                  <a:pt x="20567" y="14937"/>
                </a:lnTo>
                <a:close/>
                <a:moveTo>
                  <a:pt x="20542" y="14935"/>
                </a:moveTo>
                <a:lnTo>
                  <a:pt x="20542" y="14937"/>
                </a:lnTo>
                <a:lnTo>
                  <a:pt x="20543" y="14937"/>
                </a:lnTo>
                <a:lnTo>
                  <a:pt x="20544" y="14991"/>
                </a:lnTo>
                <a:cubicBezTo>
                  <a:pt x="20544" y="15017"/>
                  <a:pt x="20544" y="15044"/>
                  <a:pt x="20542" y="15070"/>
                </a:cubicBezTo>
                <a:cubicBezTo>
                  <a:pt x="20542" y="15217"/>
                  <a:pt x="20537" y="15362"/>
                  <a:pt x="20528" y="15504"/>
                </a:cubicBezTo>
                <a:lnTo>
                  <a:pt x="20528" y="15535"/>
                </a:lnTo>
                <a:cubicBezTo>
                  <a:pt x="20527" y="15535"/>
                  <a:pt x="20527" y="15535"/>
                  <a:pt x="20527" y="15535"/>
                </a:cubicBezTo>
                <a:cubicBezTo>
                  <a:pt x="20438" y="17189"/>
                  <a:pt x="19940" y="18505"/>
                  <a:pt x="19304" y="18784"/>
                </a:cubicBezTo>
                <a:lnTo>
                  <a:pt x="19304" y="18789"/>
                </a:lnTo>
                <a:cubicBezTo>
                  <a:pt x="19294" y="18794"/>
                  <a:pt x="19285" y="18798"/>
                  <a:pt x="19275" y="18796"/>
                </a:cubicBezTo>
                <a:cubicBezTo>
                  <a:pt x="19220" y="18822"/>
                  <a:pt x="19163" y="18836"/>
                  <a:pt x="19106" y="18839"/>
                </a:cubicBezTo>
                <a:lnTo>
                  <a:pt x="19076" y="18846"/>
                </a:lnTo>
                <a:lnTo>
                  <a:pt x="19076" y="18844"/>
                </a:lnTo>
                <a:lnTo>
                  <a:pt x="19075" y="18844"/>
                </a:lnTo>
                <a:cubicBezTo>
                  <a:pt x="19074" y="18827"/>
                  <a:pt x="19074" y="18809"/>
                  <a:pt x="19074" y="18791"/>
                </a:cubicBezTo>
                <a:cubicBezTo>
                  <a:pt x="19074" y="18764"/>
                  <a:pt x="19074" y="18737"/>
                  <a:pt x="19076" y="18711"/>
                </a:cubicBezTo>
                <a:cubicBezTo>
                  <a:pt x="19076" y="18564"/>
                  <a:pt x="19080" y="18419"/>
                  <a:pt x="19089" y="18278"/>
                </a:cubicBezTo>
                <a:lnTo>
                  <a:pt x="19090" y="18246"/>
                </a:lnTo>
                <a:cubicBezTo>
                  <a:pt x="19091" y="18246"/>
                  <a:pt x="19091" y="18246"/>
                  <a:pt x="19091" y="18246"/>
                </a:cubicBezTo>
                <a:cubicBezTo>
                  <a:pt x="19180" y="16592"/>
                  <a:pt x="19678" y="15276"/>
                  <a:pt x="20314" y="14998"/>
                </a:cubicBezTo>
                <a:lnTo>
                  <a:pt x="20314" y="14992"/>
                </a:lnTo>
                <a:cubicBezTo>
                  <a:pt x="20323" y="14987"/>
                  <a:pt x="20333" y="14983"/>
                  <a:pt x="20343" y="14985"/>
                </a:cubicBezTo>
                <a:cubicBezTo>
                  <a:pt x="20398" y="14959"/>
                  <a:pt x="20455" y="14945"/>
                  <a:pt x="20512" y="14942"/>
                </a:cubicBezTo>
                <a:close/>
                <a:moveTo>
                  <a:pt x="17569" y="14935"/>
                </a:moveTo>
                <a:lnTo>
                  <a:pt x="17599" y="14942"/>
                </a:lnTo>
                <a:cubicBezTo>
                  <a:pt x="17656" y="14945"/>
                  <a:pt x="17713" y="14959"/>
                  <a:pt x="17768" y="14985"/>
                </a:cubicBezTo>
                <a:cubicBezTo>
                  <a:pt x="17778" y="14983"/>
                  <a:pt x="17787" y="14987"/>
                  <a:pt x="17797" y="14992"/>
                </a:cubicBezTo>
                <a:lnTo>
                  <a:pt x="17797" y="14998"/>
                </a:lnTo>
                <a:cubicBezTo>
                  <a:pt x="18433" y="15276"/>
                  <a:pt x="18931" y="16592"/>
                  <a:pt x="19020" y="18246"/>
                </a:cubicBezTo>
                <a:cubicBezTo>
                  <a:pt x="19020" y="18246"/>
                  <a:pt x="19020" y="18246"/>
                  <a:pt x="19021" y="18246"/>
                </a:cubicBezTo>
                <a:lnTo>
                  <a:pt x="19022" y="18278"/>
                </a:lnTo>
                <a:cubicBezTo>
                  <a:pt x="19031" y="18419"/>
                  <a:pt x="19035" y="18564"/>
                  <a:pt x="19035" y="18711"/>
                </a:cubicBezTo>
                <a:cubicBezTo>
                  <a:pt x="19037" y="18737"/>
                  <a:pt x="19037" y="18764"/>
                  <a:pt x="19037" y="18791"/>
                </a:cubicBezTo>
                <a:cubicBezTo>
                  <a:pt x="19037" y="18809"/>
                  <a:pt x="19037" y="18827"/>
                  <a:pt x="19036" y="18844"/>
                </a:cubicBezTo>
                <a:lnTo>
                  <a:pt x="19035" y="18844"/>
                </a:lnTo>
                <a:lnTo>
                  <a:pt x="19035" y="18846"/>
                </a:lnTo>
                <a:lnTo>
                  <a:pt x="19005" y="18839"/>
                </a:lnTo>
                <a:cubicBezTo>
                  <a:pt x="18948" y="18836"/>
                  <a:pt x="18891" y="18822"/>
                  <a:pt x="18836" y="18796"/>
                </a:cubicBezTo>
                <a:cubicBezTo>
                  <a:pt x="18826" y="18798"/>
                  <a:pt x="18817" y="18794"/>
                  <a:pt x="18807" y="18789"/>
                </a:cubicBezTo>
                <a:lnTo>
                  <a:pt x="18807" y="18784"/>
                </a:lnTo>
                <a:cubicBezTo>
                  <a:pt x="18171" y="18505"/>
                  <a:pt x="17673" y="17189"/>
                  <a:pt x="17584" y="15535"/>
                </a:cubicBezTo>
                <a:cubicBezTo>
                  <a:pt x="17584" y="15535"/>
                  <a:pt x="17584" y="15535"/>
                  <a:pt x="17583" y="15535"/>
                </a:cubicBezTo>
                <a:lnTo>
                  <a:pt x="17582" y="15504"/>
                </a:lnTo>
                <a:cubicBezTo>
                  <a:pt x="17573" y="15362"/>
                  <a:pt x="17569" y="15217"/>
                  <a:pt x="17569" y="15070"/>
                </a:cubicBezTo>
                <a:cubicBezTo>
                  <a:pt x="17567" y="15044"/>
                  <a:pt x="17567" y="15017"/>
                  <a:pt x="17567" y="14991"/>
                </a:cubicBezTo>
                <a:lnTo>
                  <a:pt x="17568" y="14937"/>
                </a:lnTo>
                <a:lnTo>
                  <a:pt x="17569" y="14937"/>
                </a:lnTo>
                <a:close/>
                <a:moveTo>
                  <a:pt x="17544" y="14935"/>
                </a:moveTo>
                <a:lnTo>
                  <a:pt x="17544" y="14937"/>
                </a:lnTo>
                <a:lnTo>
                  <a:pt x="17545" y="14937"/>
                </a:lnTo>
                <a:lnTo>
                  <a:pt x="17546" y="14991"/>
                </a:lnTo>
                <a:cubicBezTo>
                  <a:pt x="17546" y="15017"/>
                  <a:pt x="17546" y="15044"/>
                  <a:pt x="17544" y="15070"/>
                </a:cubicBezTo>
                <a:cubicBezTo>
                  <a:pt x="17544" y="15217"/>
                  <a:pt x="17540" y="15362"/>
                  <a:pt x="17531" y="15504"/>
                </a:cubicBezTo>
                <a:lnTo>
                  <a:pt x="17530" y="15535"/>
                </a:lnTo>
                <a:cubicBezTo>
                  <a:pt x="17529" y="15535"/>
                  <a:pt x="17529" y="15535"/>
                  <a:pt x="17529" y="15535"/>
                </a:cubicBezTo>
                <a:cubicBezTo>
                  <a:pt x="17440" y="17189"/>
                  <a:pt x="16942" y="18505"/>
                  <a:pt x="16306" y="18784"/>
                </a:cubicBezTo>
                <a:lnTo>
                  <a:pt x="16306" y="18789"/>
                </a:lnTo>
                <a:cubicBezTo>
                  <a:pt x="16296" y="18794"/>
                  <a:pt x="16287" y="18798"/>
                  <a:pt x="16277" y="18796"/>
                </a:cubicBezTo>
                <a:cubicBezTo>
                  <a:pt x="16222" y="18822"/>
                  <a:pt x="16165" y="18836"/>
                  <a:pt x="16108" y="18839"/>
                </a:cubicBezTo>
                <a:lnTo>
                  <a:pt x="16078" y="18846"/>
                </a:lnTo>
                <a:lnTo>
                  <a:pt x="16078" y="18844"/>
                </a:lnTo>
                <a:lnTo>
                  <a:pt x="16077" y="18844"/>
                </a:lnTo>
                <a:cubicBezTo>
                  <a:pt x="16076" y="18827"/>
                  <a:pt x="16076" y="18809"/>
                  <a:pt x="16076" y="18791"/>
                </a:cubicBezTo>
                <a:cubicBezTo>
                  <a:pt x="16076" y="18764"/>
                  <a:pt x="16076" y="18737"/>
                  <a:pt x="16078" y="18711"/>
                </a:cubicBezTo>
                <a:cubicBezTo>
                  <a:pt x="16078" y="18564"/>
                  <a:pt x="16082" y="18419"/>
                  <a:pt x="16091" y="18278"/>
                </a:cubicBezTo>
                <a:lnTo>
                  <a:pt x="16092" y="18246"/>
                </a:lnTo>
                <a:cubicBezTo>
                  <a:pt x="16093" y="18246"/>
                  <a:pt x="16093" y="18246"/>
                  <a:pt x="16093" y="18246"/>
                </a:cubicBezTo>
                <a:cubicBezTo>
                  <a:pt x="16182" y="16592"/>
                  <a:pt x="16680" y="15276"/>
                  <a:pt x="17316" y="14998"/>
                </a:cubicBezTo>
                <a:lnTo>
                  <a:pt x="17316" y="14992"/>
                </a:lnTo>
                <a:cubicBezTo>
                  <a:pt x="17326" y="14987"/>
                  <a:pt x="17335" y="14983"/>
                  <a:pt x="17345" y="14985"/>
                </a:cubicBezTo>
                <a:cubicBezTo>
                  <a:pt x="17400" y="14959"/>
                  <a:pt x="17457" y="14945"/>
                  <a:pt x="17514" y="14942"/>
                </a:cubicBezTo>
                <a:close/>
                <a:moveTo>
                  <a:pt x="14571" y="14935"/>
                </a:moveTo>
                <a:lnTo>
                  <a:pt x="14601" y="14942"/>
                </a:lnTo>
                <a:cubicBezTo>
                  <a:pt x="14658" y="14945"/>
                  <a:pt x="14715" y="14959"/>
                  <a:pt x="14770" y="14985"/>
                </a:cubicBezTo>
                <a:cubicBezTo>
                  <a:pt x="14780" y="14983"/>
                  <a:pt x="14790" y="14987"/>
                  <a:pt x="14799" y="14992"/>
                </a:cubicBezTo>
                <a:lnTo>
                  <a:pt x="14799" y="14998"/>
                </a:lnTo>
                <a:cubicBezTo>
                  <a:pt x="15435" y="15276"/>
                  <a:pt x="15933" y="16592"/>
                  <a:pt x="16022" y="18246"/>
                </a:cubicBezTo>
                <a:cubicBezTo>
                  <a:pt x="16022" y="18246"/>
                  <a:pt x="16022" y="18246"/>
                  <a:pt x="16023" y="18246"/>
                </a:cubicBezTo>
                <a:lnTo>
                  <a:pt x="16024" y="18278"/>
                </a:lnTo>
                <a:cubicBezTo>
                  <a:pt x="16033" y="18419"/>
                  <a:pt x="16037" y="18564"/>
                  <a:pt x="16037" y="18711"/>
                </a:cubicBezTo>
                <a:cubicBezTo>
                  <a:pt x="16039" y="18737"/>
                  <a:pt x="16039" y="18764"/>
                  <a:pt x="16039" y="18791"/>
                </a:cubicBezTo>
                <a:cubicBezTo>
                  <a:pt x="16039" y="18809"/>
                  <a:pt x="16039" y="18827"/>
                  <a:pt x="16038" y="18844"/>
                </a:cubicBezTo>
                <a:lnTo>
                  <a:pt x="16037" y="18844"/>
                </a:lnTo>
                <a:lnTo>
                  <a:pt x="16037" y="18846"/>
                </a:lnTo>
                <a:lnTo>
                  <a:pt x="16007" y="18839"/>
                </a:lnTo>
                <a:cubicBezTo>
                  <a:pt x="15950" y="18836"/>
                  <a:pt x="15893" y="18822"/>
                  <a:pt x="15838" y="18796"/>
                </a:cubicBezTo>
                <a:cubicBezTo>
                  <a:pt x="15828" y="18798"/>
                  <a:pt x="15819" y="18794"/>
                  <a:pt x="15809" y="18789"/>
                </a:cubicBezTo>
                <a:lnTo>
                  <a:pt x="15809" y="18784"/>
                </a:lnTo>
                <a:cubicBezTo>
                  <a:pt x="15173" y="18505"/>
                  <a:pt x="14675" y="17189"/>
                  <a:pt x="14586" y="15535"/>
                </a:cubicBezTo>
                <a:cubicBezTo>
                  <a:pt x="14586" y="15535"/>
                  <a:pt x="14586" y="15535"/>
                  <a:pt x="14585" y="15535"/>
                </a:cubicBezTo>
                <a:lnTo>
                  <a:pt x="14584" y="15504"/>
                </a:lnTo>
                <a:cubicBezTo>
                  <a:pt x="14576" y="15362"/>
                  <a:pt x="14571" y="15217"/>
                  <a:pt x="14571" y="15070"/>
                </a:cubicBezTo>
                <a:cubicBezTo>
                  <a:pt x="14569" y="15044"/>
                  <a:pt x="14569" y="15017"/>
                  <a:pt x="14569" y="14991"/>
                </a:cubicBezTo>
                <a:lnTo>
                  <a:pt x="14570" y="14937"/>
                </a:lnTo>
                <a:lnTo>
                  <a:pt x="14571" y="14937"/>
                </a:lnTo>
                <a:close/>
                <a:moveTo>
                  <a:pt x="14546" y="14935"/>
                </a:moveTo>
                <a:lnTo>
                  <a:pt x="14546" y="14937"/>
                </a:lnTo>
                <a:lnTo>
                  <a:pt x="14547" y="14937"/>
                </a:lnTo>
                <a:lnTo>
                  <a:pt x="14548" y="14991"/>
                </a:lnTo>
                <a:cubicBezTo>
                  <a:pt x="14548" y="15017"/>
                  <a:pt x="14548" y="15044"/>
                  <a:pt x="14546" y="15070"/>
                </a:cubicBezTo>
                <a:cubicBezTo>
                  <a:pt x="14546" y="15217"/>
                  <a:pt x="14542" y="15362"/>
                  <a:pt x="14533" y="15504"/>
                </a:cubicBezTo>
                <a:lnTo>
                  <a:pt x="14532" y="15535"/>
                </a:lnTo>
                <a:cubicBezTo>
                  <a:pt x="14531" y="15535"/>
                  <a:pt x="14531" y="15535"/>
                  <a:pt x="14531" y="15535"/>
                </a:cubicBezTo>
                <a:cubicBezTo>
                  <a:pt x="14442" y="17189"/>
                  <a:pt x="13944" y="18505"/>
                  <a:pt x="13308" y="18784"/>
                </a:cubicBezTo>
                <a:lnTo>
                  <a:pt x="13308" y="18789"/>
                </a:lnTo>
                <a:cubicBezTo>
                  <a:pt x="13298" y="18794"/>
                  <a:pt x="13289" y="18798"/>
                  <a:pt x="13279" y="18796"/>
                </a:cubicBezTo>
                <a:cubicBezTo>
                  <a:pt x="13224" y="18822"/>
                  <a:pt x="13167" y="18836"/>
                  <a:pt x="13110" y="18839"/>
                </a:cubicBezTo>
                <a:lnTo>
                  <a:pt x="13080" y="18846"/>
                </a:lnTo>
                <a:lnTo>
                  <a:pt x="13080" y="18844"/>
                </a:lnTo>
                <a:lnTo>
                  <a:pt x="13079" y="18844"/>
                </a:lnTo>
                <a:cubicBezTo>
                  <a:pt x="13078" y="18827"/>
                  <a:pt x="13078" y="18809"/>
                  <a:pt x="13078" y="18791"/>
                </a:cubicBezTo>
                <a:cubicBezTo>
                  <a:pt x="13078" y="18764"/>
                  <a:pt x="13078" y="18737"/>
                  <a:pt x="13080" y="18711"/>
                </a:cubicBezTo>
                <a:cubicBezTo>
                  <a:pt x="13080" y="18564"/>
                  <a:pt x="13084" y="18419"/>
                  <a:pt x="13093" y="18278"/>
                </a:cubicBezTo>
                <a:lnTo>
                  <a:pt x="13094" y="18246"/>
                </a:lnTo>
                <a:cubicBezTo>
                  <a:pt x="13095" y="18246"/>
                  <a:pt x="13095" y="18246"/>
                  <a:pt x="13095" y="18246"/>
                </a:cubicBezTo>
                <a:cubicBezTo>
                  <a:pt x="13184" y="16592"/>
                  <a:pt x="13682" y="15276"/>
                  <a:pt x="14318" y="14998"/>
                </a:cubicBezTo>
                <a:lnTo>
                  <a:pt x="14318" y="14992"/>
                </a:lnTo>
                <a:cubicBezTo>
                  <a:pt x="14328" y="14987"/>
                  <a:pt x="14337" y="14983"/>
                  <a:pt x="14347" y="14985"/>
                </a:cubicBezTo>
                <a:cubicBezTo>
                  <a:pt x="14402" y="14959"/>
                  <a:pt x="14459" y="14945"/>
                  <a:pt x="14516" y="14942"/>
                </a:cubicBezTo>
                <a:close/>
                <a:moveTo>
                  <a:pt x="11573" y="14935"/>
                </a:moveTo>
                <a:lnTo>
                  <a:pt x="11603" y="14942"/>
                </a:lnTo>
                <a:cubicBezTo>
                  <a:pt x="11661" y="14945"/>
                  <a:pt x="11717" y="14959"/>
                  <a:pt x="11772" y="14985"/>
                </a:cubicBezTo>
                <a:cubicBezTo>
                  <a:pt x="11782" y="14983"/>
                  <a:pt x="11792" y="14987"/>
                  <a:pt x="11801" y="14992"/>
                </a:cubicBezTo>
                <a:lnTo>
                  <a:pt x="11801" y="14998"/>
                </a:lnTo>
                <a:cubicBezTo>
                  <a:pt x="12437" y="15276"/>
                  <a:pt x="12935" y="16592"/>
                  <a:pt x="13024" y="18246"/>
                </a:cubicBezTo>
                <a:cubicBezTo>
                  <a:pt x="13024" y="18246"/>
                  <a:pt x="13025" y="18246"/>
                  <a:pt x="13025" y="18246"/>
                </a:cubicBezTo>
                <a:lnTo>
                  <a:pt x="13026" y="18278"/>
                </a:lnTo>
                <a:cubicBezTo>
                  <a:pt x="13035" y="18419"/>
                  <a:pt x="13039" y="18564"/>
                  <a:pt x="13039" y="18711"/>
                </a:cubicBezTo>
                <a:cubicBezTo>
                  <a:pt x="13041" y="18737"/>
                  <a:pt x="13041" y="18764"/>
                  <a:pt x="13041" y="18791"/>
                </a:cubicBezTo>
                <a:cubicBezTo>
                  <a:pt x="13041" y="18809"/>
                  <a:pt x="13041" y="18827"/>
                  <a:pt x="13040" y="18844"/>
                </a:cubicBezTo>
                <a:lnTo>
                  <a:pt x="13040" y="18844"/>
                </a:lnTo>
                <a:lnTo>
                  <a:pt x="13039" y="18846"/>
                </a:lnTo>
                <a:lnTo>
                  <a:pt x="13009" y="18839"/>
                </a:lnTo>
                <a:cubicBezTo>
                  <a:pt x="12952" y="18836"/>
                  <a:pt x="12895" y="18822"/>
                  <a:pt x="12840" y="18796"/>
                </a:cubicBezTo>
                <a:cubicBezTo>
                  <a:pt x="12830" y="18798"/>
                  <a:pt x="12821" y="18794"/>
                  <a:pt x="12811" y="18789"/>
                </a:cubicBezTo>
                <a:lnTo>
                  <a:pt x="12811" y="18784"/>
                </a:lnTo>
                <a:cubicBezTo>
                  <a:pt x="12175" y="18505"/>
                  <a:pt x="11677" y="17189"/>
                  <a:pt x="11588" y="15535"/>
                </a:cubicBezTo>
                <a:cubicBezTo>
                  <a:pt x="11588" y="15535"/>
                  <a:pt x="11588" y="15535"/>
                  <a:pt x="11588" y="15535"/>
                </a:cubicBezTo>
                <a:lnTo>
                  <a:pt x="11587" y="15504"/>
                </a:lnTo>
                <a:cubicBezTo>
                  <a:pt x="11578" y="15362"/>
                  <a:pt x="11573" y="15217"/>
                  <a:pt x="11573" y="15070"/>
                </a:cubicBezTo>
                <a:cubicBezTo>
                  <a:pt x="11571" y="15044"/>
                  <a:pt x="11571" y="15017"/>
                  <a:pt x="11571" y="14991"/>
                </a:cubicBezTo>
                <a:lnTo>
                  <a:pt x="11572" y="14937"/>
                </a:lnTo>
                <a:lnTo>
                  <a:pt x="11573" y="14937"/>
                </a:lnTo>
                <a:close/>
                <a:moveTo>
                  <a:pt x="11548" y="14935"/>
                </a:moveTo>
                <a:lnTo>
                  <a:pt x="11549" y="14937"/>
                </a:lnTo>
                <a:lnTo>
                  <a:pt x="11549" y="14937"/>
                </a:lnTo>
                <a:lnTo>
                  <a:pt x="11550" y="14991"/>
                </a:lnTo>
                <a:cubicBezTo>
                  <a:pt x="11550" y="15017"/>
                  <a:pt x="11550" y="15044"/>
                  <a:pt x="11548" y="15070"/>
                </a:cubicBezTo>
                <a:cubicBezTo>
                  <a:pt x="11548" y="15217"/>
                  <a:pt x="11544" y="15362"/>
                  <a:pt x="11535" y="15504"/>
                </a:cubicBezTo>
                <a:lnTo>
                  <a:pt x="11534" y="15535"/>
                </a:lnTo>
                <a:cubicBezTo>
                  <a:pt x="11534" y="15535"/>
                  <a:pt x="11533" y="15535"/>
                  <a:pt x="11533" y="15535"/>
                </a:cubicBezTo>
                <a:cubicBezTo>
                  <a:pt x="11444" y="17189"/>
                  <a:pt x="10946" y="18505"/>
                  <a:pt x="10310" y="18784"/>
                </a:cubicBezTo>
                <a:lnTo>
                  <a:pt x="10310" y="18789"/>
                </a:lnTo>
                <a:cubicBezTo>
                  <a:pt x="10301" y="18794"/>
                  <a:pt x="10291" y="18798"/>
                  <a:pt x="10281" y="18796"/>
                </a:cubicBezTo>
                <a:cubicBezTo>
                  <a:pt x="10226" y="18822"/>
                  <a:pt x="10170" y="18836"/>
                  <a:pt x="10112" y="18839"/>
                </a:cubicBezTo>
                <a:lnTo>
                  <a:pt x="10082" y="18846"/>
                </a:lnTo>
                <a:lnTo>
                  <a:pt x="10082" y="18844"/>
                </a:lnTo>
                <a:lnTo>
                  <a:pt x="10081" y="18844"/>
                </a:lnTo>
                <a:cubicBezTo>
                  <a:pt x="10080" y="18827"/>
                  <a:pt x="10080" y="18809"/>
                  <a:pt x="10080" y="18791"/>
                </a:cubicBezTo>
                <a:cubicBezTo>
                  <a:pt x="10080" y="18764"/>
                  <a:pt x="10080" y="18737"/>
                  <a:pt x="10082" y="18711"/>
                </a:cubicBezTo>
                <a:cubicBezTo>
                  <a:pt x="10082" y="18564"/>
                  <a:pt x="10087" y="18419"/>
                  <a:pt x="10096" y="18278"/>
                </a:cubicBezTo>
                <a:lnTo>
                  <a:pt x="10096" y="18246"/>
                </a:lnTo>
                <a:cubicBezTo>
                  <a:pt x="10097" y="18246"/>
                  <a:pt x="10097" y="18246"/>
                  <a:pt x="10097" y="18246"/>
                </a:cubicBezTo>
                <a:cubicBezTo>
                  <a:pt x="10186" y="16592"/>
                  <a:pt x="10684" y="15276"/>
                  <a:pt x="11320" y="14998"/>
                </a:cubicBezTo>
                <a:lnTo>
                  <a:pt x="11320" y="14992"/>
                </a:lnTo>
                <a:cubicBezTo>
                  <a:pt x="11330" y="14987"/>
                  <a:pt x="11339" y="14983"/>
                  <a:pt x="11349" y="14985"/>
                </a:cubicBezTo>
                <a:cubicBezTo>
                  <a:pt x="11404" y="14959"/>
                  <a:pt x="11461" y="14945"/>
                  <a:pt x="11518" y="14942"/>
                </a:cubicBezTo>
                <a:close/>
                <a:moveTo>
                  <a:pt x="8575" y="14935"/>
                </a:moveTo>
                <a:lnTo>
                  <a:pt x="8605" y="14942"/>
                </a:lnTo>
                <a:cubicBezTo>
                  <a:pt x="8663" y="14945"/>
                  <a:pt x="8719" y="14959"/>
                  <a:pt x="8774" y="14985"/>
                </a:cubicBezTo>
                <a:cubicBezTo>
                  <a:pt x="8784" y="14983"/>
                  <a:pt x="8794" y="14987"/>
                  <a:pt x="8803" y="14992"/>
                </a:cubicBezTo>
                <a:lnTo>
                  <a:pt x="8803" y="14998"/>
                </a:lnTo>
                <a:cubicBezTo>
                  <a:pt x="9439" y="15276"/>
                  <a:pt x="9937" y="16592"/>
                  <a:pt x="10026" y="18246"/>
                </a:cubicBezTo>
                <a:cubicBezTo>
                  <a:pt x="10026" y="18246"/>
                  <a:pt x="10027" y="18246"/>
                  <a:pt x="10027" y="18246"/>
                </a:cubicBezTo>
                <a:lnTo>
                  <a:pt x="10028" y="18278"/>
                </a:lnTo>
                <a:cubicBezTo>
                  <a:pt x="10037" y="18419"/>
                  <a:pt x="10041" y="18564"/>
                  <a:pt x="10041" y="18711"/>
                </a:cubicBezTo>
                <a:cubicBezTo>
                  <a:pt x="10043" y="18737"/>
                  <a:pt x="10044" y="18764"/>
                  <a:pt x="10044" y="18791"/>
                </a:cubicBezTo>
                <a:cubicBezTo>
                  <a:pt x="10044" y="18809"/>
                  <a:pt x="10043" y="18827"/>
                  <a:pt x="10042" y="18844"/>
                </a:cubicBezTo>
                <a:lnTo>
                  <a:pt x="10042" y="18844"/>
                </a:lnTo>
                <a:lnTo>
                  <a:pt x="10042" y="18846"/>
                </a:lnTo>
                <a:lnTo>
                  <a:pt x="10011" y="18839"/>
                </a:lnTo>
                <a:cubicBezTo>
                  <a:pt x="9954" y="18836"/>
                  <a:pt x="9897" y="18822"/>
                  <a:pt x="9842" y="18796"/>
                </a:cubicBezTo>
                <a:cubicBezTo>
                  <a:pt x="9832" y="18798"/>
                  <a:pt x="9823" y="18794"/>
                  <a:pt x="9813" y="18789"/>
                </a:cubicBezTo>
                <a:lnTo>
                  <a:pt x="9813" y="18784"/>
                </a:lnTo>
                <a:cubicBezTo>
                  <a:pt x="9177" y="18505"/>
                  <a:pt x="8680" y="17189"/>
                  <a:pt x="8591" y="15535"/>
                </a:cubicBezTo>
                <a:cubicBezTo>
                  <a:pt x="8590" y="15535"/>
                  <a:pt x="8590" y="15535"/>
                  <a:pt x="8590" y="15535"/>
                </a:cubicBezTo>
                <a:lnTo>
                  <a:pt x="8589" y="15504"/>
                </a:lnTo>
                <a:cubicBezTo>
                  <a:pt x="8580" y="15362"/>
                  <a:pt x="8575" y="15217"/>
                  <a:pt x="8575" y="15070"/>
                </a:cubicBezTo>
                <a:cubicBezTo>
                  <a:pt x="8573" y="15044"/>
                  <a:pt x="8573" y="15017"/>
                  <a:pt x="8573" y="14991"/>
                </a:cubicBezTo>
                <a:lnTo>
                  <a:pt x="8574" y="14937"/>
                </a:lnTo>
                <a:lnTo>
                  <a:pt x="8575" y="14937"/>
                </a:lnTo>
                <a:close/>
                <a:moveTo>
                  <a:pt x="8551" y="14935"/>
                </a:moveTo>
                <a:lnTo>
                  <a:pt x="8551" y="14937"/>
                </a:lnTo>
                <a:lnTo>
                  <a:pt x="8551" y="14937"/>
                </a:lnTo>
                <a:lnTo>
                  <a:pt x="8553" y="14991"/>
                </a:lnTo>
                <a:cubicBezTo>
                  <a:pt x="8553" y="15017"/>
                  <a:pt x="8552" y="15044"/>
                  <a:pt x="8550" y="15070"/>
                </a:cubicBezTo>
                <a:cubicBezTo>
                  <a:pt x="8550" y="15217"/>
                  <a:pt x="8546" y="15362"/>
                  <a:pt x="8537" y="15504"/>
                </a:cubicBezTo>
                <a:lnTo>
                  <a:pt x="8536" y="15535"/>
                </a:lnTo>
                <a:cubicBezTo>
                  <a:pt x="8536" y="15535"/>
                  <a:pt x="8535" y="15535"/>
                  <a:pt x="8535" y="15535"/>
                </a:cubicBezTo>
                <a:cubicBezTo>
                  <a:pt x="8446" y="17189"/>
                  <a:pt x="7948" y="18505"/>
                  <a:pt x="7312" y="18784"/>
                </a:cubicBezTo>
                <a:lnTo>
                  <a:pt x="7312" y="18789"/>
                </a:lnTo>
                <a:cubicBezTo>
                  <a:pt x="7303" y="18794"/>
                  <a:pt x="7293" y="18798"/>
                  <a:pt x="7283" y="18796"/>
                </a:cubicBezTo>
                <a:cubicBezTo>
                  <a:pt x="7228" y="18822"/>
                  <a:pt x="7172" y="18836"/>
                  <a:pt x="7114" y="18839"/>
                </a:cubicBezTo>
                <a:lnTo>
                  <a:pt x="7084" y="18846"/>
                </a:lnTo>
                <a:lnTo>
                  <a:pt x="7084" y="18844"/>
                </a:lnTo>
                <a:lnTo>
                  <a:pt x="7083" y="18844"/>
                </a:lnTo>
                <a:cubicBezTo>
                  <a:pt x="7082" y="18827"/>
                  <a:pt x="7082" y="18809"/>
                  <a:pt x="7082" y="18791"/>
                </a:cubicBezTo>
                <a:cubicBezTo>
                  <a:pt x="7082" y="18764"/>
                  <a:pt x="7082" y="18737"/>
                  <a:pt x="7084" y="18711"/>
                </a:cubicBezTo>
                <a:cubicBezTo>
                  <a:pt x="7084" y="18564"/>
                  <a:pt x="7089" y="18419"/>
                  <a:pt x="7098" y="18278"/>
                </a:cubicBezTo>
                <a:lnTo>
                  <a:pt x="7099" y="18246"/>
                </a:lnTo>
                <a:cubicBezTo>
                  <a:pt x="7099" y="18246"/>
                  <a:pt x="7099" y="18246"/>
                  <a:pt x="7099" y="18246"/>
                </a:cubicBezTo>
                <a:cubicBezTo>
                  <a:pt x="7189" y="16592"/>
                  <a:pt x="7686" y="15276"/>
                  <a:pt x="8322" y="14998"/>
                </a:cubicBezTo>
                <a:lnTo>
                  <a:pt x="8322" y="14992"/>
                </a:lnTo>
                <a:cubicBezTo>
                  <a:pt x="8332" y="14987"/>
                  <a:pt x="8341" y="14983"/>
                  <a:pt x="8351" y="14985"/>
                </a:cubicBezTo>
                <a:cubicBezTo>
                  <a:pt x="8406" y="14959"/>
                  <a:pt x="8463" y="14945"/>
                  <a:pt x="8520" y="14942"/>
                </a:cubicBezTo>
                <a:close/>
                <a:moveTo>
                  <a:pt x="5577" y="14935"/>
                </a:moveTo>
                <a:lnTo>
                  <a:pt x="5607" y="14942"/>
                </a:lnTo>
                <a:cubicBezTo>
                  <a:pt x="5665" y="14945"/>
                  <a:pt x="5721" y="14959"/>
                  <a:pt x="5776" y="14985"/>
                </a:cubicBezTo>
                <a:cubicBezTo>
                  <a:pt x="5786" y="14983"/>
                  <a:pt x="5796" y="14987"/>
                  <a:pt x="5805" y="14992"/>
                </a:cubicBezTo>
                <a:lnTo>
                  <a:pt x="5805" y="14998"/>
                </a:lnTo>
                <a:cubicBezTo>
                  <a:pt x="6441" y="15276"/>
                  <a:pt x="6939" y="16592"/>
                  <a:pt x="7028" y="18246"/>
                </a:cubicBezTo>
                <a:cubicBezTo>
                  <a:pt x="7028" y="18246"/>
                  <a:pt x="7029" y="18246"/>
                  <a:pt x="7029" y="18246"/>
                </a:cubicBezTo>
                <a:lnTo>
                  <a:pt x="7030" y="18278"/>
                </a:lnTo>
                <a:cubicBezTo>
                  <a:pt x="7039" y="18419"/>
                  <a:pt x="7043" y="18564"/>
                  <a:pt x="7043" y="18711"/>
                </a:cubicBezTo>
                <a:cubicBezTo>
                  <a:pt x="7046" y="18737"/>
                  <a:pt x="7046" y="18764"/>
                  <a:pt x="7046" y="18791"/>
                </a:cubicBezTo>
                <a:cubicBezTo>
                  <a:pt x="7046" y="18809"/>
                  <a:pt x="7046" y="18827"/>
                  <a:pt x="7045" y="18844"/>
                </a:cubicBezTo>
                <a:lnTo>
                  <a:pt x="7044" y="18844"/>
                </a:lnTo>
                <a:lnTo>
                  <a:pt x="7044" y="18846"/>
                </a:lnTo>
                <a:lnTo>
                  <a:pt x="7013" y="18839"/>
                </a:lnTo>
                <a:cubicBezTo>
                  <a:pt x="6956" y="18836"/>
                  <a:pt x="6899" y="18822"/>
                  <a:pt x="6844" y="18796"/>
                </a:cubicBezTo>
                <a:cubicBezTo>
                  <a:pt x="6834" y="18798"/>
                  <a:pt x="6825" y="18794"/>
                  <a:pt x="6816" y="18789"/>
                </a:cubicBezTo>
                <a:lnTo>
                  <a:pt x="6815" y="18784"/>
                </a:lnTo>
                <a:cubicBezTo>
                  <a:pt x="6180" y="18505"/>
                  <a:pt x="5682" y="17189"/>
                  <a:pt x="5593" y="15535"/>
                </a:cubicBezTo>
                <a:cubicBezTo>
                  <a:pt x="5592" y="15535"/>
                  <a:pt x="5592" y="15535"/>
                  <a:pt x="5592" y="15535"/>
                </a:cubicBezTo>
                <a:lnTo>
                  <a:pt x="5591" y="15504"/>
                </a:lnTo>
                <a:cubicBezTo>
                  <a:pt x="5582" y="15362"/>
                  <a:pt x="5577" y="15217"/>
                  <a:pt x="5578" y="15070"/>
                </a:cubicBezTo>
                <a:cubicBezTo>
                  <a:pt x="5575" y="15044"/>
                  <a:pt x="5575" y="15017"/>
                  <a:pt x="5575" y="14991"/>
                </a:cubicBezTo>
                <a:lnTo>
                  <a:pt x="5576" y="14937"/>
                </a:lnTo>
                <a:lnTo>
                  <a:pt x="5577" y="14937"/>
                </a:lnTo>
                <a:close/>
                <a:moveTo>
                  <a:pt x="5553" y="14935"/>
                </a:moveTo>
                <a:lnTo>
                  <a:pt x="5553" y="14937"/>
                </a:lnTo>
                <a:lnTo>
                  <a:pt x="5554" y="14937"/>
                </a:lnTo>
                <a:lnTo>
                  <a:pt x="5555" y="14991"/>
                </a:lnTo>
                <a:cubicBezTo>
                  <a:pt x="5555" y="15017"/>
                  <a:pt x="5555" y="15044"/>
                  <a:pt x="5552" y="15070"/>
                </a:cubicBezTo>
                <a:cubicBezTo>
                  <a:pt x="5552" y="15217"/>
                  <a:pt x="5548" y="15362"/>
                  <a:pt x="5539" y="15504"/>
                </a:cubicBezTo>
                <a:lnTo>
                  <a:pt x="5538" y="15535"/>
                </a:lnTo>
                <a:cubicBezTo>
                  <a:pt x="5538" y="15535"/>
                  <a:pt x="5537" y="15535"/>
                  <a:pt x="5537" y="15535"/>
                </a:cubicBezTo>
                <a:cubicBezTo>
                  <a:pt x="5448" y="17189"/>
                  <a:pt x="4950" y="18505"/>
                  <a:pt x="4314" y="18784"/>
                </a:cubicBezTo>
                <a:lnTo>
                  <a:pt x="4314" y="18789"/>
                </a:lnTo>
                <a:cubicBezTo>
                  <a:pt x="4305" y="18794"/>
                  <a:pt x="4295" y="18798"/>
                  <a:pt x="4285" y="18796"/>
                </a:cubicBezTo>
                <a:cubicBezTo>
                  <a:pt x="4230" y="18822"/>
                  <a:pt x="4174" y="18836"/>
                  <a:pt x="4116" y="18839"/>
                </a:cubicBezTo>
                <a:lnTo>
                  <a:pt x="4086" y="18846"/>
                </a:lnTo>
                <a:lnTo>
                  <a:pt x="4086" y="18844"/>
                </a:lnTo>
                <a:lnTo>
                  <a:pt x="4085" y="18844"/>
                </a:lnTo>
                <a:cubicBezTo>
                  <a:pt x="4084" y="18827"/>
                  <a:pt x="4084" y="18809"/>
                  <a:pt x="4084" y="18791"/>
                </a:cubicBezTo>
                <a:cubicBezTo>
                  <a:pt x="4084" y="18764"/>
                  <a:pt x="4084" y="18737"/>
                  <a:pt x="4087" y="18711"/>
                </a:cubicBezTo>
                <a:cubicBezTo>
                  <a:pt x="4086" y="18564"/>
                  <a:pt x="4091" y="18419"/>
                  <a:pt x="4100" y="18278"/>
                </a:cubicBezTo>
                <a:lnTo>
                  <a:pt x="4101" y="18246"/>
                </a:lnTo>
                <a:cubicBezTo>
                  <a:pt x="4101" y="18246"/>
                  <a:pt x="4101" y="18246"/>
                  <a:pt x="4102" y="18246"/>
                </a:cubicBezTo>
                <a:cubicBezTo>
                  <a:pt x="4191" y="16592"/>
                  <a:pt x="4689" y="15276"/>
                  <a:pt x="5324" y="14998"/>
                </a:cubicBezTo>
                <a:lnTo>
                  <a:pt x="5325" y="14992"/>
                </a:lnTo>
                <a:cubicBezTo>
                  <a:pt x="5334" y="14987"/>
                  <a:pt x="5343" y="14983"/>
                  <a:pt x="5353" y="14985"/>
                </a:cubicBezTo>
                <a:cubicBezTo>
                  <a:pt x="5408" y="14959"/>
                  <a:pt x="5465" y="14945"/>
                  <a:pt x="5522" y="14942"/>
                </a:cubicBezTo>
                <a:close/>
                <a:moveTo>
                  <a:pt x="2579" y="14935"/>
                </a:moveTo>
                <a:lnTo>
                  <a:pt x="2609" y="14942"/>
                </a:lnTo>
                <a:cubicBezTo>
                  <a:pt x="2667" y="14945"/>
                  <a:pt x="2723" y="14959"/>
                  <a:pt x="2779" y="14985"/>
                </a:cubicBezTo>
                <a:cubicBezTo>
                  <a:pt x="2788" y="14983"/>
                  <a:pt x="2798" y="14987"/>
                  <a:pt x="2807" y="14992"/>
                </a:cubicBezTo>
                <a:lnTo>
                  <a:pt x="2807" y="14998"/>
                </a:lnTo>
                <a:cubicBezTo>
                  <a:pt x="3443" y="15276"/>
                  <a:pt x="3941" y="16592"/>
                  <a:pt x="4030" y="18246"/>
                </a:cubicBezTo>
                <a:cubicBezTo>
                  <a:pt x="4031" y="18246"/>
                  <a:pt x="4031" y="18246"/>
                  <a:pt x="4031" y="18246"/>
                </a:cubicBezTo>
                <a:lnTo>
                  <a:pt x="4032" y="18278"/>
                </a:lnTo>
                <a:cubicBezTo>
                  <a:pt x="4041" y="18419"/>
                  <a:pt x="4045" y="18564"/>
                  <a:pt x="4045" y="18711"/>
                </a:cubicBezTo>
                <a:cubicBezTo>
                  <a:pt x="4048" y="18737"/>
                  <a:pt x="4048" y="18764"/>
                  <a:pt x="4048" y="18791"/>
                </a:cubicBezTo>
                <a:cubicBezTo>
                  <a:pt x="4048" y="18809"/>
                  <a:pt x="4048" y="18827"/>
                  <a:pt x="4047" y="18844"/>
                </a:cubicBezTo>
                <a:lnTo>
                  <a:pt x="4046" y="18844"/>
                </a:lnTo>
                <a:lnTo>
                  <a:pt x="4046" y="18846"/>
                </a:lnTo>
                <a:lnTo>
                  <a:pt x="4015" y="18839"/>
                </a:lnTo>
                <a:cubicBezTo>
                  <a:pt x="3958" y="18836"/>
                  <a:pt x="3902" y="18822"/>
                  <a:pt x="3846" y="18796"/>
                </a:cubicBezTo>
                <a:cubicBezTo>
                  <a:pt x="3836" y="18798"/>
                  <a:pt x="3827" y="18794"/>
                  <a:pt x="3818" y="18789"/>
                </a:cubicBezTo>
                <a:lnTo>
                  <a:pt x="3817" y="18784"/>
                </a:lnTo>
                <a:cubicBezTo>
                  <a:pt x="3182" y="18505"/>
                  <a:pt x="2684" y="17189"/>
                  <a:pt x="2595" y="15535"/>
                </a:cubicBezTo>
                <a:cubicBezTo>
                  <a:pt x="2594" y="15535"/>
                  <a:pt x="2594" y="15535"/>
                  <a:pt x="2594" y="15535"/>
                </a:cubicBezTo>
                <a:lnTo>
                  <a:pt x="2593" y="15504"/>
                </a:lnTo>
                <a:cubicBezTo>
                  <a:pt x="2584" y="15362"/>
                  <a:pt x="2580" y="15217"/>
                  <a:pt x="2580" y="15070"/>
                </a:cubicBezTo>
                <a:cubicBezTo>
                  <a:pt x="2577" y="15044"/>
                  <a:pt x="2577" y="15017"/>
                  <a:pt x="2577" y="14991"/>
                </a:cubicBezTo>
                <a:lnTo>
                  <a:pt x="2578" y="14937"/>
                </a:lnTo>
                <a:lnTo>
                  <a:pt x="2579" y="14937"/>
                </a:lnTo>
                <a:close/>
                <a:moveTo>
                  <a:pt x="2555" y="14935"/>
                </a:moveTo>
                <a:lnTo>
                  <a:pt x="2555" y="14937"/>
                </a:lnTo>
                <a:lnTo>
                  <a:pt x="2556" y="14937"/>
                </a:lnTo>
                <a:lnTo>
                  <a:pt x="2557" y="14991"/>
                </a:lnTo>
                <a:cubicBezTo>
                  <a:pt x="2557" y="15017"/>
                  <a:pt x="2557" y="15044"/>
                  <a:pt x="2554" y="15070"/>
                </a:cubicBezTo>
                <a:cubicBezTo>
                  <a:pt x="2554" y="15217"/>
                  <a:pt x="2550" y="15362"/>
                  <a:pt x="2541" y="15504"/>
                </a:cubicBezTo>
                <a:lnTo>
                  <a:pt x="2540" y="15535"/>
                </a:lnTo>
                <a:cubicBezTo>
                  <a:pt x="2540" y="15535"/>
                  <a:pt x="2540" y="15535"/>
                  <a:pt x="2539" y="15535"/>
                </a:cubicBezTo>
                <a:cubicBezTo>
                  <a:pt x="2450" y="17189"/>
                  <a:pt x="1952" y="18505"/>
                  <a:pt x="1316" y="18784"/>
                </a:cubicBezTo>
                <a:lnTo>
                  <a:pt x="1316" y="18789"/>
                </a:lnTo>
                <a:cubicBezTo>
                  <a:pt x="1307" y="18794"/>
                  <a:pt x="1297" y="18798"/>
                  <a:pt x="1288" y="18796"/>
                </a:cubicBezTo>
                <a:cubicBezTo>
                  <a:pt x="1232" y="18822"/>
                  <a:pt x="1176" y="18836"/>
                  <a:pt x="1118" y="18839"/>
                </a:cubicBezTo>
                <a:lnTo>
                  <a:pt x="1088" y="18846"/>
                </a:lnTo>
                <a:lnTo>
                  <a:pt x="1088" y="18844"/>
                </a:lnTo>
                <a:lnTo>
                  <a:pt x="1087" y="18844"/>
                </a:lnTo>
                <a:cubicBezTo>
                  <a:pt x="1086" y="18827"/>
                  <a:pt x="1086" y="18809"/>
                  <a:pt x="1086" y="18791"/>
                </a:cubicBezTo>
                <a:cubicBezTo>
                  <a:pt x="1086" y="18764"/>
                  <a:pt x="1086" y="18737"/>
                  <a:pt x="1089" y="18711"/>
                </a:cubicBezTo>
                <a:cubicBezTo>
                  <a:pt x="1089" y="18564"/>
                  <a:pt x="1093" y="18419"/>
                  <a:pt x="1102" y="18278"/>
                </a:cubicBezTo>
                <a:lnTo>
                  <a:pt x="1103" y="18246"/>
                </a:lnTo>
                <a:cubicBezTo>
                  <a:pt x="1103" y="18246"/>
                  <a:pt x="1103" y="18246"/>
                  <a:pt x="1104" y="18246"/>
                </a:cubicBezTo>
                <a:cubicBezTo>
                  <a:pt x="1193" y="16592"/>
                  <a:pt x="1691" y="15276"/>
                  <a:pt x="2326" y="14998"/>
                </a:cubicBezTo>
                <a:lnTo>
                  <a:pt x="2327" y="14992"/>
                </a:lnTo>
                <a:cubicBezTo>
                  <a:pt x="2336" y="14987"/>
                  <a:pt x="2345" y="14983"/>
                  <a:pt x="2355" y="14985"/>
                </a:cubicBezTo>
                <a:cubicBezTo>
                  <a:pt x="2411" y="14959"/>
                  <a:pt x="2467" y="14945"/>
                  <a:pt x="2524" y="14942"/>
                </a:cubicBezTo>
                <a:close/>
                <a:moveTo>
                  <a:pt x="19328" y="11563"/>
                </a:moveTo>
                <a:cubicBezTo>
                  <a:pt x="19422" y="12843"/>
                  <a:pt x="19803" y="13857"/>
                  <a:pt x="20290" y="14137"/>
                </a:cubicBezTo>
                <a:cubicBezTo>
                  <a:pt x="20196" y="12857"/>
                  <a:pt x="19815" y="11842"/>
                  <a:pt x="19328" y="11563"/>
                </a:cubicBezTo>
                <a:close/>
                <a:moveTo>
                  <a:pt x="18783" y="11563"/>
                </a:moveTo>
                <a:cubicBezTo>
                  <a:pt x="18296" y="11842"/>
                  <a:pt x="17915" y="12857"/>
                  <a:pt x="17821" y="14137"/>
                </a:cubicBezTo>
                <a:cubicBezTo>
                  <a:pt x="18308" y="13857"/>
                  <a:pt x="18689" y="12843"/>
                  <a:pt x="18783" y="11563"/>
                </a:cubicBezTo>
                <a:close/>
                <a:moveTo>
                  <a:pt x="16330" y="11563"/>
                </a:moveTo>
                <a:cubicBezTo>
                  <a:pt x="16424" y="12843"/>
                  <a:pt x="16805" y="13857"/>
                  <a:pt x="17292" y="14137"/>
                </a:cubicBezTo>
                <a:cubicBezTo>
                  <a:pt x="17198" y="12857"/>
                  <a:pt x="16817" y="11842"/>
                  <a:pt x="16330" y="11563"/>
                </a:cubicBezTo>
                <a:close/>
                <a:moveTo>
                  <a:pt x="15785" y="11563"/>
                </a:moveTo>
                <a:cubicBezTo>
                  <a:pt x="15298" y="11842"/>
                  <a:pt x="14917" y="12857"/>
                  <a:pt x="14823" y="14137"/>
                </a:cubicBezTo>
                <a:cubicBezTo>
                  <a:pt x="15310" y="13857"/>
                  <a:pt x="15691" y="12843"/>
                  <a:pt x="15785" y="11563"/>
                </a:cubicBezTo>
                <a:close/>
                <a:moveTo>
                  <a:pt x="13332" y="11563"/>
                </a:moveTo>
                <a:cubicBezTo>
                  <a:pt x="13426" y="12843"/>
                  <a:pt x="13807" y="13857"/>
                  <a:pt x="14294" y="14137"/>
                </a:cubicBezTo>
                <a:cubicBezTo>
                  <a:pt x="14200" y="12857"/>
                  <a:pt x="13819" y="11842"/>
                  <a:pt x="13332" y="11563"/>
                </a:cubicBezTo>
                <a:close/>
                <a:moveTo>
                  <a:pt x="12787" y="11563"/>
                </a:moveTo>
                <a:cubicBezTo>
                  <a:pt x="12300" y="11842"/>
                  <a:pt x="11919" y="12857"/>
                  <a:pt x="11825" y="14137"/>
                </a:cubicBezTo>
                <a:cubicBezTo>
                  <a:pt x="12312" y="13857"/>
                  <a:pt x="12693" y="12843"/>
                  <a:pt x="12787" y="11563"/>
                </a:cubicBezTo>
                <a:close/>
                <a:moveTo>
                  <a:pt x="10334" y="11563"/>
                </a:moveTo>
                <a:cubicBezTo>
                  <a:pt x="10428" y="12843"/>
                  <a:pt x="10809" y="13857"/>
                  <a:pt x="11296" y="14137"/>
                </a:cubicBezTo>
                <a:cubicBezTo>
                  <a:pt x="11202" y="12857"/>
                  <a:pt x="10821" y="11842"/>
                  <a:pt x="10334" y="11563"/>
                </a:cubicBezTo>
                <a:close/>
                <a:moveTo>
                  <a:pt x="9790" y="11563"/>
                </a:moveTo>
                <a:cubicBezTo>
                  <a:pt x="9302" y="11842"/>
                  <a:pt x="8921" y="12857"/>
                  <a:pt x="8827" y="14137"/>
                </a:cubicBezTo>
                <a:cubicBezTo>
                  <a:pt x="9315" y="13857"/>
                  <a:pt x="9695" y="12843"/>
                  <a:pt x="9790" y="11563"/>
                </a:cubicBezTo>
                <a:close/>
                <a:moveTo>
                  <a:pt x="7336" y="11563"/>
                </a:moveTo>
                <a:cubicBezTo>
                  <a:pt x="7430" y="12843"/>
                  <a:pt x="7811" y="13857"/>
                  <a:pt x="8299" y="14137"/>
                </a:cubicBezTo>
                <a:cubicBezTo>
                  <a:pt x="8204" y="12857"/>
                  <a:pt x="7824" y="11842"/>
                  <a:pt x="7336" y="11563"/>
                </a:cubicBezTo>
                <a:close/>
                <a:moveTo>
                  <a:pt x="6792" y="11563"/>
                </a:moveTo>
                <a:cubicBezTo>
                  <a:pt x="6304" y="11842"/>
                  <a:pt x="5923" y="12857"/>
                  <a:pt x="5829" y="14137"/>
                </a:cubicBezTo>
                <a:cubicBezTo>
                  <a:pt x="6317" y="13857"/>
                  <a:pt x="6697" y="12843"/>
                  <a:pt x="6792" y="11563"/>
                </a:cubicBezTo>
                <a:close/>
                <a:moveTo>
                  <a:pt x="4338" y="11563"/>
                </a:moveTo>
                <a:cubicBezTo>
                  <a:pt x="4432" y="12843"/>
                  <a:pt x="4813" y="13857"/>
                  <a:pt x="5301" y="14137"/>
                </a:cubicBezTo>
                <a:cubicBezTo>
                  <a:pt x="5206" y="12857"/>
                  <a:pt x="4826" y="11842"/>
                  <a:pt x="4338" y="11563"/>
                </a:cubicBezTo>
                <a:close/>
                <a:moveTo>
                  <a:pt x="3794" y="11563"/>
                </a:moveTo>
                <a:cubicBezTo>
                  <a:pt x="3306" y="11842"/>
                  <a:pt x="2926" y="12857"/>
                  <a:pt x="2831" y="14137"/>
                </a:cubicBezTo>
                <a:cubicBezTo>
                  <a:pt x="3319" y="13857"/>
                  <a:pt x="3699" y="12843"/>
                  <a:pt x="3794" y="11563"/>
                </a:cubicBezTo>
                <a:close/>
                <a:moveTo>
                  <a:pt x="1340" y="11563"/>
                </a:moveTo>
                <a:cubicBezTo>
                  <a:pt x="1435" y="12843"/>
                  <a:pt x="1815" y="13857"/>
                  <a:pt x="2303" y="14137"/>
                </a:cubicBezTo>
                <a:cubicBezTo>
                  <a:pt x="2208" y="12857"/>
                  <a:pt x="1828" y="11842"/>
                  <a:pt x="1340" y="11563"/>
                </a:cubicBezTo>
                <a:close/>
                <a:moveTo>
                  <a:pt x="21600" y="11077"/>
                </a:moveTo>
                <a:lnTo>
                  <a:pt x="21600" y="11705"/>
                </a:lnTo>
                <a:cubicBezTo>
                  <a:pt x="21201" y="12106"/>
                  <a:pt x="20901" y="13020"/>
                  <a:pt x="20819" y="14137"/>
                </a:cubicBezTo>
                <a:cubicBezTo>
                  <a:pt x="21146" y="13949"/>
                  <a:pt x="21426" y="13428"/>
                  <a:pt x="21600" y="12714"/>
                </a:cubicBezTo>
                <a:lnTo>
                  <a:pt x="21600" y="13666"/>
                </a:lnTo>
                <a:cubicBezTo>
                  <a:pt x="21387" y="14229"/>
                  <a:pt x="21108" y="14620"/>
                  <a:pt x="20795" y="14758"/>
                </a:cubicBezTo>
                <a:lnTo>
                  <a:pt x="20795" y="14763"/>
                </a:lnTo>
                <a:cubicBezTo>
                  <a:pt x="20785" y="14768"/>
                  <a:pt x="20776" y="14772"/>
                  <a:pt x="20766" y="14770"/>
                </a:cubicBezTo>
                <a:cubicBezTo>
                  <a:pt x="20711" y="14797"/>
                  <a:pt x="20654" y="14811"/>
                  <a:pt x="20597" y="14813"/>
                </a:cubicBezTo>
                <a:lnTo>
                  <a:pt x="20567" y="14821"/>
                </a:lnTo>
                <a:lnTo>
                  <a:pt x="20567" y="14819"/>
                </a:lnTo>
                <a:lnTo>
                  <a:pt x="20566" y="14819"/>
                </a:lnTo>
                <a:cubicBezTo>
                  <a:pt x="20565" y="14801"/>
                  <a:pt x="20565" y="14783"/>
                  <a:pt x="20565" y="14765"/>
                </a:cubicBezTo>
                <a:cubicBezTo>
                  <a:pt x="20565" y="14738"/>
                  <a:pt x="20565" y="14711"/>
                  <a:pt x="20567" y="14685"/>
                </a:cubicBezTo>
                <a:cubicBezTo>
                  <a:pt x="20567" y="14536"/>
                  <a:pt x="20571" y="14391"/>
                  <a:pt x="20580" y="14248"/>
                </a:cubicBezTo>
                <a:lnTo>
                  <a:pt x="20581" y="14216"/>
                </a:lnTo>
                <a:cubicBezTo>
                  <a:pt x="20582" y="14216"/>
                  <a:pt x="20582" y="14216"/>
                  <a:pt x="20582" y="14216"/>
                </a:cubicBezTo>
                <a:cubicBezTo>
                  <a:pt x="20661" y="12733"/>
                  <a:pt x="21064" y="11520"/>
                  <a:pt x="21600" y="11077"/>
                </a:cubicBezTo>
                <a:close/>
                <a:moveTo>
                  <a:pt x="19076" y="10878"/>
                </a:moveTo>
                <a:lnTo>
                  <a:pt x="19106" y="10886"/>
                </a:lnTo>
                <a:cubicBezTo>
                  <a:pt x="19163" y="10889"/>
                  <a:pt x="19220" y="10903"/>
                  <a:pt x="19275" y="10929"/>
                </a:cubicBezTo>
                <a:cubicBezTo>
                  <a:pt x="19285" y="10927"/>
                  <a:pt x="19294" y="10931"/>
                  <a:pt x="19304" y="10936"/>
                </a:cubicBezTo>
                <a:lnTo>
                  <a:pt x="19304" y="10942"/>
                </a:lnTo>
                <a:cubicBezTo>
                  <a:pt x="19940" y="11222"/>
                  <a:pt x="20438" y="12549"/>
                  <a:pt x="20527" y="14216"/>
                </a:cubicBezTo>
                <a:cubicBezTo>
                  <a:pt x="20527" y="14216"/>
                  <a:pt x="20527" y="14216"/>
                  <a:pt x="20528" y="14216"/>
                </a:cubicBezTo>
                <a:lnTo>
                  <a:pt x="20529" y="14248"/>
                </a:lnTo>
                <a:cubicBezTo>
                  <a:pt x="20537" y="14391"/>
                  <a:pt x="20542" y="14536"/>
                  <a:pt x="20542" y="14685"/>
                </a:cubicBezTo>
                <a:cubicBezTo>
                  <a:pt x="20544" y="14711"/>
                  <a:pt x="20544" y="14738"/>
                  <a:pt x="20544" y="14765"/>
                </a:cubicBezTo>
                <a:cubicBezTo>
                  <a:pt x="20544" y="14783"/>
                  <a:pt x="20544" y="14801"/>
                  <a:pt x="20543" y="14819"/>
                </a:cubicBezTo>
                <a:lnTo>
                  <a:pt x="20542" y="14819"/>
                </a:lnTo>
                <a:lnTo>
                  <a:pt x="20542" y="14821"/>
                </a:lnTo>
                <a:lnTo>
                  <a:pt x="20512" y="14813"/>
                </a:lnTo>
                <a:cubicBezTo>
                  <a:pt x="20454" y="14811"/>
                  <a:pt x="20398" y="14797"/>
                  <a:pt x="20343" y="14770"/>
                </a:cubicBezTo>
                <a:cubicBezTo>
                  <a:pt x="20333" y="14772"/>
                  <a:pt x="20323" y="14768"/>
                  <a:pt x="20314" y="14763"/>
                </a:cubicBezTo>
                <a:lnTo>
                  <a:pt x="20314" y="14758"/>
                </a:lnTo>
                <a:cubicBezTo>
                  <a:pt x="19678" y="14477"/>
                  <a:pt x="19180" y="13151"/>
                  <a:pt x="19091" y="11484"/>
                </a:cubicBezTo>
                <a:cubicBezTo>
                  <a:pt x="19091" y="11483"/>
                  <a:pt x="19091" y="11483"/>
                  <a:pt x="19090" y="11483"/>
                </a:cubicBezTo>
                <a:lnTo>
                  <a:pt x="19089" y="11452"/>
                </a:lnTo>
                <a:cubicBezTo>
                  <a:pt x="19080" y="11309"/>
                  <a:pt x="19076" y="11163"/>
                  <a:pt x="19076" y="11015"/>
                </a:cubicBezTo>
                <a:cubicBezTo>
                  <a:pt x="19074" y="10988"/>
                  <a:pt x="19074" y="10961"/>
                  <a:pt x="19074" y="10935"/>
                </a:cubicBezTo>
                <a:lnTo>
                  <a:pt x="19075" y="10881"/>
                </a:lnTo>
                <a:lnTo>
                  <a:pt x="19076" y="10881"/>
                </a:lnTo>
                <a:close/>
                <a:moveTo>
                  <a:pt x="19035" y="10878"/>
                </a:moveTo>
                <a:lnTo>
                  <a:pt x="19035" y="10881"/>
                </a:lnTo>
                <a:lnTo>
                  <a:pt x="19036" y="10881"/>
                </a:lnTo>
                <a:lnTo>
                  <a:pt x="19037" y="10935"/>
                </a:lnTo>
                <a:cubicBezTo>
                  <a:pt x="19037" y="10961"/>
                  <a:pt x="19037" y="10988"/>
                  <a:pt x="19035" y="11015"/>
                </a:cubicBezTo>
                <a:cubicBezTo>
                  <a:pt x="19035" y="11163"/>
                  <a:pt x="19031" y="11309"/>
                  <a:pt x="19022" y="11452"/>
                </a:cubicBezTo>
                <a:lnTo>
                  <a:pt x="19021" y="11483"/>
                </a:lnTo>
                <a:cubicBezTo>
                  <a:pt x="19020" y="11483"/>
                  <a:pt x="19020" y="11483"/>
                  <a:pt x="19020" y="11484"/>
                </a:cubicBezTo>
                <a:cubicBezTo>
                  <a:pt x="18931" y="13151"/>
                  <a:pt x="18433" y="14477"/>
                  <a:pt x="17797" y="14758"/>
                </a:cubicBezTo>
                <a:lnTo>
                  <a:pt x="17797" y="14763"/>
                </a:lnTo>
                <a:cubicBezTo>
                  <a:pt x="17787" y="14768"/>
                  <a:pt x="17778" y="14772"/>
                  <a:pt x="17768" y="14770"/>
                </a:cubicBezTo>
                <a:cubicBezTo>
                  <a:pt x="17713" y="14797"/>
                  <a:pt x="17656" y="14811"/>
                  <a:pt x="17599" y="14813"/>
                </a:cubicBezTo>
                <a:lnTo>
                  <a:pt x="17569" y="14821"/>
                </a:lnTo>
                <a:lnTo>
                  <a:pt x="17569" y="14819"/>
                </a:lnTo>
                <a:lnTo>
                  <a:pt x="17568" y="14819"/>
                </a:lnTo>
                <a:cubicBezTo>
                  <a:pt x="17567" y="14801"/>
                  <a:pt x="17567" y="14783"/>
                  <a:pt x="17567" y="14765"/>
                </a:cubicBezTo>
                <a:cubicBezTo>
                  <a:pt x="17567" y="14738"/>
                  <a:pt x="17567" y="14711"/>
                  <a:pt x="17569" y="14685"/>
                </a:cubicBezTo>
                <a:cubicBezTo>
                  <a:pt x="17569" y="14536"/>
                  <a:pt x="17573" y="14391"/>
                  <a:pt x="17582" y="14248"/>
                </a:cubicBezTo>
                <a:lnTo>
                  <a:pt x="17583" y="14216"/>
                </a:lnTo>
                <a:cubicBezTo>
                  <a:pt x="17584" y="14216"/>
                  <a:pt x="17584" y="14216"/>
                  <a:pt x="17584" y="14216"/>
                </a:cubicBezTo>
                <a:cubicBezTo>
                  <a:pt x="17673" y="12549"/>
                  <a:pt x="18171" y="11222"/>
                  <a:pt x="18807" y="10942"/>
                </a:cubicBezTo>
                <a:lnTo>
                  <a:pt x="18807" y="10936"/>
                </a:lnTo>
                <a:cubicBezTo>
                  <a:pt x="18817" y="10931"/>
                  <a:pt x="18826" y="10927"/>
                  <a:pt x="18836" y="10929"/>
                </a:cubicBezTo>
                <a:cubicBezTo>
                  <a:pt x="18891" y="10903"/>
                  <a:pt x="18948" y="10889"/>
                  <a:pt x="19005" y="10886"/>
                </a:cubicBezTo>
                <a:close/>
                <a:moveTo>
                  <a:pt x="16078" y="10878"/>
                </a:moveTo>
                <a:lnTo>
                  <a:pt x="16108" y="10886"/>
                </a:lnTo>
                <a:cubicBezTo>
                  <a:pt x="16165" y="10889"/>
                  <a:pt x="16222" y="10903"/>
                  <a:pt x="16277" y="10929"/>
                </a:cubicBezTo>
                <a:cubicBezTo>
                  <a:pt x="16287" y="10927"/>
                  <a:pt x="16296" y="10931"/>
                  <a:pt x="16306" y="10936"/>
                </a:cubicBezTo>
                <a:lnTo>
                  <a:pt x="16306" y="10942"/>
                </a:lnTo>
                <a:cubicBezTo>
                  <a:pt x="16942" y="11222"/>
                  <a:pt x="17440" y="12549"/>
                  <a:pt x="17529" y="14216"/>
                </a:cubicBezTo>
                <a:cubicBezTo>
                  <a:pt x="17529" y="14216"/>
                  <a:pt x="17529" y="14216"/>
                  <a:pt x="17530" y="14216"/>
                </a:cubicBezTo>
                <a:lnTo>
                  <a:pt x="17531" y="14248"/>
                </a:lnTo>
                <a:cubicBezTo>
                  <a:pt x="17540" y="14391"/>
                  <a:pt x="17544" y="14536"/>
                  <a:pt x="17544" y="14685"/>
                </a:cubicBezTo>
                <a:cubicBezTo>
                  <a:pt x="17546" y="14711"/>
                  <a:pt x="17546" y="14738"/>
                  <a:pt x="17546" y="14765"/>
                </a:cubicBezTo>
                <a:cubicBezTo>
                  <a:pt x="17546" y="14783"/>
                  <a:pt x="17546" y="14801"/>
                  <a:pt x="17545" y="14819"/>
                </a:cubicBezTo>
                <a:lnTo>
                  <a:pt x="17544" y="14819"/>
                </a:lnTo>
                <a:lnTo>
                  <a:pt x="17544" y="14821"/>
                </a:lnTo>
                <a:lnTo>
                  <a:pt x="17514" y="14813"/>
                </a:lnTo>
                <a:cubicBezTo>
                  <a:pt x="17457" y="14811"/>
                  <a:pt x="17400" y="14797"/>
                  <a:pt x="17345" y="14770"/>
                </a:cubicBezTo>
                <a:cubicBezTo>
                  <a:pt x="17335" y="14772"/>
                  <a:pt x="17326" y="14768"/>
                  <a:pt x="17316" y="14763"/>
                </a:cubicBezTo>
                <a:lnTo>
                  <a:pt x="17316" y="14758"/>
                </a:lnTo>
                <a:cubicBezTo>
                  <a:pt x="16680" y="14477"/>
                  <a:pt x="16182" y="13151"/>
                  <a:pt x="16093" y="11484"/>
                </a:cubicBezTo>
                <a:cubicBezTo>
                  <a:pt x="16093" y="11483"/>
                  <a:pt x="16093" y="11483"/>
                  <a:pt x="16092" y="11483"/>
                </a:cubicBezTo>
                <a:lnTo>
                  <a:pt x="16091" y="11452"/>
                </a:lnTo>
                <a:cubicBezTo>
                  <a:pt x="16082" y="11309"/>
                  <a:pt x="16078" y="11163"/>
                  <a:pt x="16078" y="11015"/>
                </a:cubicBezTo>
                <a:cubicBezTo>
                  <a:pt x="16076" y="10988"/>
                  <a:pt x="16076" y="10961"/>
                  <a:pt x="16076" y="10935"/>
                </a:cubicBezTo>
                <a:lnTo>
                  <a:pt x="16077" y="10881"/>
                </a:lnTo>
                <a:lnTo>
                  <a:pt x="16078" y="10881"/>
                </a:lnTo>
                <a:close/>
                <a:moveTo>
                  <a:pt x="16037" y="10878"/>
                </a:moveTo>
                <a:lnTo>
                  <a:pt x="16037" y="10881"/>
                </a:lnTo>
                <a:lnTo>
                  <a:pt x="16038" y="10881"/>
                </a:lnTo>
                <a:lnTo>
                  <a:pt x="16039" y="10935"/>
                </a:lnTo>
                <a:cubicBezTo>
                  <a:pt x="16039" y="10961"/>
                  <a:pt x="16039" y="10988"/>
                  <a:pt x="16037" y="11015"/>
                </a:cubicBezTo>
                <a:cubicBezTo>
                  <a:pt x="16037" y="11163"/>
                  <a:pt x="16033" y="11309"/>
                  <a:pt x="16024" y="11452"/>
                </a:cubicBezTo>
                <a:lnTo>
                  <a:pt x="16023" y="11483"/>
                </a:lnTo>
                <a:cubicBezTo>
                  <a:pt x="16022" y="11483"/>
                  <a:pt x="16022" y="11483"/>
                  <a:pt x="16022" y="11484"/>
                </a:cubicBezTo>
                <a:cubicBezTo>
                  <a:pt x="15933" y="13151"/>
                  <a:pt x="15435" y="14477"/>
                  <a:pt x="14799" y="14758"/>
                </a:cubicBezTo>
                <a:lnTo>
                  <a:pt x="14799" y="14763"/>
                </a:lnTo>
                <a:cubicBezTo>
                  <a:pt x="14789" y="14768"/>
                  <a:pt x="14780" y="14772"/>
                  <a:pt x="14770" y="14770"/>
                </a:cubicBezTo>
                <a:cubicBezTo>
                  <a:pt x="14715" y="14797"/>
                  <a:pt x="14658" y="14811"/>
                  <a:pt x="14601" y="14813"/>
                </a:cubicBezTo>
                <a:lnTo>
                  <a:pt x="14571" y="14821"/>
                </a:lnTo>
                <a:lnTo>
                  <a:pt x="14571" y="14819"/>
                </a:lnTo>
                <a:lnTo>
                  <a:pt x="14570" y="14819"/>
                </a:lnTo>
                <a:cubicBezTo>
                  <a:pt x="14569" y="14801"/>
                  <a:pt x="14569" y="14783"/>
                  <a:pt x="14569" y="14765"/>
                </a:cubicBezTo>
                <a:cubicBezTo>
                  <a:pt x="14569" y="14738"/>
                  <a:pt x="14569" y="14711"/>
                  <a:pt x="14571" y="14685"/>
                </a:cubicBezTo>
                <a:cubicBezTo>
                  <a:pt x="14571" y="14536"/>
                  <a:pt x="14576" y="14391"/>
                  <a:pt x="14584" y="14248"/>
                </a:cubicBezTo>
                <a:lnTo>
                  <a:pt x="14585" y="14216"/>
                </a:lnTo>
                <a:cubicBezTo>
                  <a:pt x="14586" y="14216"/>
                  <a:pt x="14586" y="14216"/>
                  <a:pt x="14586" y="14216"/>
                </a:cubicBezTo>
                <a:cubicBezTo>
                  <a:pt x="14675" y="12549"/>
                  <a:pt x="15173" y="11222"/>
                  <a:pt x="15809" y="10942"/>
                </a:cubicBezTo>
                <a:lnTo>
                  <a:pt x="15809" y="10936"/>
                </a:lnTo>
                <a:cubicBezTo>
                  <a:pt x="15819" y="10931"/>
                  <a:pt x="15828" y="10927"/>
                  <a:pt x="15838" y="10929"/>
                </a:cubicBezTo>
                <a:cubicBezTo>
                  <a:pt x="15893" y="10903"/>
                  <a:pt x="15950" y="10889"/>
                  <a:pt x="16007" y="10886"/>
                </a:cubicBezTo>
                <a:close/>
                <a:moveTo>
                  <a:pt x="13080" y="10878"/>
                </a:moveTo>
                <a:lnTo>
                  <a:pt x="13110" y="10886"/>
                </a:lnTo>
                <a:cubicBezTo>
                  <a:pt x="13167" y="10889"/>
                  <a:pt x="13224" y="10903"/>
                  <a:pt x="13279" y="10929"/>
                </a:cubicBezTo>
                <a:cubicBezTo>
                  <a:pt x="13289" y="10927"/>
                  <a:pt x="13298" y="10931"/>
                  <a:pt x="13308" y="10936"/>
                </a:cubicBezTo>
                <a:lnTo>
                  <a:pt x="13308" y="10942"/>
                </a:lnTo>
                <a:cubicBezTo>
                  <a:pt x="13944" y="11222"/>
                  <a:pt x="14442" y="12549"/>
                  <a:pt x="14531" y="14216"/>
                </a:cubicBezTo>
                <a:cubicBezTo>
                  <a:pt x="14531" y="14216"/>
                  <a:pt x="14531" y="14216"/>
                  <a:pt x="14532" y="14216"/>
                </a:cubicBezTo>
                <a:lnTo>
                  <a:pt x="14533" y="14248"/>
                </a:lnTo>
                <a:cubicBezTo>
                  <a:pt x="14542" y="14391"/>
                  <a:pt x="14546" y="14536"/>
                  <a:pt x="14546" y="14685"/>
                </a:cubicBezTo>
                <a:cubicBezTo>
                  <a:pt x="14548" y="14711"/>
                  <a:pt x="14548" y="14738"/>
                  <a:pt x="14548" y="14765"/>
                </a:cubicBezTo>
                <a:cubicBezTo>
                  <a:pt x="14548" y="14783"/>
                  <a:pt x="14548" y="14801"/>
                  <a:pt x="14547" y="14819"/>
                </a:cubicBezTo>
                <a:lnTo>
                  <a:pt x="14546" y="14819"/>
                </a:lnTo>
                <a:lnTo>
                  <a:pt x="14546" y="14821"/>
                </a:lnTo>
                <a:lnTo>
                  <a:pt x="14516" y="14813"/>
                </a:lnTo>
                <a:cubicBezTo>
                  <a:pt x="14459" y="14811"/>
                  <a:pt x="14402" y="14797"/>
                  <a:pt x="14347" y="14770"/>
                </a:cubicBezTo>
                <a:cubicBezTo>
                  <a:pt x="14337" y="14772"/>
                  <a:pt x="14328" y="14768"/>
                  <a:pt x="14318" y="14763"/>
                </a:cubicBezTo>
                <a:lnTo>
                  <a:pt x="14318" y="14758"/>
                </a:lnTo>
                <a:cubicBezTo>
                  <a:pt x="13682" y="14477"/>
                  <a:pt x="13184" y="13151"/>
                  <a:pt x="13095" y="11484"/>
                </a:cubicBezTo>
                <a:cubicBezTo>
                  <a:pt x="13095" y="11483"/>
                  <a:pt x="13095" y="11483"/>
                  <a:pt x="13094" y="11483"/>
                </a:cubicBezTo>
                <a:lnTo>
                  <a:pt x="13093" y="11452"/>
                </a:lnTo>
                <a:cubicBezTo>
                  <a:pt x="13084" y="11309"/>
                  <a:pt x="13080" y="11163"/>
                  <a:pt x="13080" y="11015"/>
                </a:cubicBezTo>
                <a:cubicBezTo>
                  <a:pt x="13078" y="10988"/>
                  <a:pt x="13078" y="10961"/>
                  <a:pt x="13078" y="10935"/>
                </a:cubicBezTo>
                <a:lnTo>
                  <a:pt x="13079" y="10881"/>
                </a:lnTo>
                <a:lnTo>
                  <a:pt x="13080" y="10881"/>
                </a:lnTo>
                <a:close/>
                <a:moveTo>
                  <a:pt x="13039" y="10878"/>
                </a:moveTo>
                <a:lnTo>
                  <a:pt x="13040" y="10881"/>
                </a:lnTo>
                <a:lnTo>
                  <a:pt x="13040" y="10881"/>
                </a:lnTo>
                <a:lnTo>
                  <a:pt x="13041" y="10935"/>
                </a:lnTo>
                <a:cubicBezTo>
                  <a:pt x="13041" y="10961"/>
                  <a:pt x="13041" y="10988"/>
                  <a:pt x="13039" y="11015"/>
                </a:cubicBezTo>
                <a:cubicBezTo>
                  <a:pt x="13039" y="11163"/>
                  <a:pt x="13035" y="11309"/>
                  <a:pt x="13026" y="11452"/>
                </a:cubicBezTo>
                <a:lnTo>
                  <a:pt x="13025" y="11483"/>
                </a:lnTo>
                <a:cubicBezTo>
                  <a:pt x="13025" y="11483"/>
                  <a:pt x="13024" y="11483"/>
                  <a:pt x="13024" y="11484"/>
                </a:cubicBezTo>
                <a:cubicBezTo>
                  <a:pt x="12935" y="13151"/>
                  <a:pt x="12437" y="14477"/>
                  <a:pt x="11801" y="14758"/>
                </a:cubicBezTo>
                <a:lnTo>
                  <a:pt x="11801" y="14763"/>
                </a:lnTo>
                <a:cubicBezTo>
                  <a:pt x="11792" y="14768"/>
                  <a:pt x="11782" y="14772"/>
                  <a:pt x="11772" y="14770"/>
                </a:cubicBezTo>
                <a:cubicBezTo>
                  <a:pt x="11717" y="14797"/>
                  <a:pt x="11661" y="14811"/>
                  <a:pt x="11603" y="14813"/>
                </a:cubicBezTo>
                <a:lnTo>
                  <a:pt x="11573" y="14821"/>
                </a:lnTo>
                <a:lnTo>
                  <a:pt x="11573" y="14819"/>
                </a:lnTo>
                <a:lnTo>
                  <a:pt x="11572" y="14819"/>
                </a:lnTo>
                <a:cubicBezTo>
                  <a:pt x="11571" y="14801"/>
                  <a:pt x="11571" y="14783"/>
                  <a:pt x="11571" y="14765"/>
                </a:cubicBezTo>
                <a:cubicBezTo>
                  <a:pt x="11571" y="14738"/>
                  <a:pt x="11571" y="14711"/>
                  <a:pt x="11573" y="14685"/>
                </a:cubicBezTo>
                <a:cubicBezTo>
                  <a:pt x="11573" y="14536"/>
                  <a:pt x="11578" y="14391"/>
                  <a:pt x="11587" y="14248"/>
                </a:cubicBezTo>
                <a:lnTo>
                  <a:pt x="11588" y="14216"/>
                </a:lnTo>
                <a:cubicBezTo>
                  <a:pt x="11588" y="14216"/>
                  <a:pt x="11588" y="14216"/>
                  <a:pt x="11588" y="14216"/>
                </a:cubicBezTo>
                <a:cubicBezTo>
                  <a:pt x="11677" y="12549"/>
                  <a:pt x="12175" y="11222"/>
                  <a:pt x="12811" y="10942"/>
                </a:cubicBezTo>
                <a:lnTo>
                  <a:pt x="12811" y="10936"/>
                </a:lnTo>
                <a:cubicBezTo>
                  <a:pt x="12821" y="10931"/>
                  <a:pt x="12830" y="10927"/>
                  <a:pt x="12840" y="10929"/>
                </a:cubicBezTo>
                <a:cubicBezTo>
                  <a:pt x="12895" y="10903"/>
                  <a:pt x="12952" y="10889"/>
                  <a:pt x="13009" y="10886"/>
                </a:cubicBezTo>
                <a:close/>
                <a:moveTo>
                  <a:pt x="10082" y="10878"/>
                </a:moveTo>
                <a:lnTo>
                  <a:pt x="10112" y="10886"/>
                </a:lnTo>
                <a:cubicBezTo>
                  <a:pt x="10170" y="10889"/>
                  <a:pt x="10226" y="10903"/>
                  <a:pt x="10281" y="10929"/>
                </a:cubicBezTo>
                <a:cubicBezTo>
                  <a:pt x="10291" y="10927"/>
                  <a:pt x="10301" y="10931"/>
                  <a:pt x="10310" y="10936"/>
                </a:cubicBezTo>
                <a:lnTo>
                  <a:pt x="10310" y="10942"/>
                </a:lnTo>
                <a:cubicBezTo>
                  <a:pt x="10946" y="11222"/>
                  <a:pt x="11444" y="12549"/>
                  <a:pt x="11533" y="14216"/>
                </a:cubicBezTo>
                <a:cubicBezTo>
                  <a:pt x="11533" y="14216"/>
                  <a:pt x="11534" y="14216"/>
                  <a:pt x="11534" y="14216"/>
                </a:cubicBezTo>
                <a:lnTo>
                  <a:pt x="11535" y="14248"/>
                </a:lnTo>
                <a:cubicBezTo>
                  <a:pt x="11544" y="14391"/>
                  <a:pt x="11548" y="14536"/>
                  <a:pt x="11548" y="14685"/>
                </a:cubicBezTo>
                <a:cubicBezTo>
                  <a:pt x="11550" y="14711"/>
                  <a:pt x="11550" y="14738"/>
                  <a:pt x="11550" y="14765"/>
                </a:cubicBezTo>
                <a:cubicBezTo>
                  <a:pt x="11550" y="14783"/>
                  <a:pt x="11550" y="14801"/>
                  <a:pt x="11549" y="14819"/>
                </a:cubicBezTo>
                <a:lnTo>
                  <a:pt x="11549" y="14819"/>
                </a:lnTo>
                <a:lnTo>
                  <a:pt x="11548" y="14821"/>
                </a:lnTo>
                <a:lnTo>
                  <a:pt x="11518" y="14813"/>
                </a:lnTo>
                <a:cubicBezTo>
                  <a:pt x="11461" y="14811"/>
                  <a:pt x="11404" y="14797"/>
                  <a:pt x="11349" y="14770"/>
                </a:cubicBezTo>
                <a:cubicBezTo>
                  <a:pt x="11339" y="14772"/>
                  <a:pt x="11330" y="14768"/>
                  <a:pt x="11320" y="14763"/>
                </a:cubicBezTo>
                <a:lnTo>
                  <a:pt x="11320" y="14758"/>
                </a:lnTo>
                <a:cubicBezTo>
                  <a:pt x="10684" y="14477"/>
                  <a:pt x="10186" y="13151"/>
                  <a:pt x="10097" y="11484"/>
                </a:cubicBezTo>
                <a:cubicBezTo>
                  <a:pt x="10097" y="11483"/>
                  <a:pt x="10097" y="11483"/>
                  <a:pt x="10097" y="11483"/>
                </a:cubicBezTo>
                <a:lnTo>
                  <a:pt x="10096" y="11452"/>
                </a:lnTo>
                <a:cubicBezTo>
                  <a:pt x="10087" y="11309"/>
                  <a:pt x="10082" y="11163"/>
                  <a:pt x="10082" y="11015"/>
                </a:cubicBezTo>
                <a:cubicBezTo>
                  <a:pt x="10080" y="10988"/>
                  <a:pt x="10080" y="10961"/>
                  <a:pt x="10080" y="10935"/>
                </a:cubicBezTo>
                <a:lnTo>
                  <a:pt x="10081" y="10881"/>
                </a:lnTo>
                <a:lnTo>
                  <a:pt x="10082" y="10881"/>
                </a:lnTo>
                <a:close/>
                <a:moveTo>
                  <a:pt x="10042" y="10878"/>
                </a:moveTo>
                <a:lnTo>
                  <a:pt x="10042" y="10881"/>
                </a:lnTo>
                <a:lnTo>
                  <a:pt x="10042" y="10881"/>
                </a:lnTo>
                <a:lnTo>
                  <a:pt x="10044" y="10935"/>
                </a:lnTo>
                <a:cubicBezTo>
                  <a:pt x="10044" y="10961"/>
                  <a:pt x="10043" y="10988"/>
                  <a:pt x="10041" y="11015"/>
                </a:cubicBezTo>
                <a:cubicBezTo>
                  <a:pt x="10041" y="11163"/>
                  <a:pt x="10037" y="11309"/>
                  <a:pt x="10028" y="11452"/>
                </a:cubicBezTo>
                <a:lnTo>
                  <a:pt x="10027" y="11483"/>
                </a:lnTo>
                <a:cubicBezTo>
                  <a:pt x="10027" y="11483"/>
                  <a:pt x="10026" y="11483"/>
                  <a:pt x="10026" y="11484"/>
                </a:cubicBezTo>
                <a:cubicBezTo>
                  <a:pt x="9937" y="13151"/>
                  <a:pt x="9439" y="14477"/>
                  <a:pt x="8803" y="14758"/>
                </a:cubicBezTo>
                <a:lnTo>
                  <a:pt x="8803" y="14763"/>
                </a:lnTo>
                <a:cubicBezTo>
                  <a:pt x="8794" y="14768"/>
                  <a:pt x="8784" y="14772"/>
                  <a:pt x="8774" y="14770"/>
                </a:cubicBezTo>
                <a:cubicBezTo>
                  <a:pt x="8719" y="14797"/>
                  <a:pt x="8663" y="14811"/>
                  <a:pt x="8605" y="14813"/>
                </a:cubicBezTo>
                <a:lnTo>
                  <a:pt x="8575" y="14821"/>
                </a:lnTo>
                <a:lnTo>
                  <a:pt x="8575" y="14819"/>
                </a:lnTo>
                <a:lnTo>
                  <a:pt x="8574" y="14819"/>
                </a:lnTo>
                <a:cubicBezTo>
                  <a:pt x="8573" y="14801"/>
                  <a:pt x="8573" y="14783"/>
                  <a:pt x="8573" y="14765"/>
                </a:cubicBezTo>
                <a:cubicBezTo>
                  <a:pt x="8573" y="14738"/>
                  <a:pt x="8573" y="14711"/>
                  <a:pt x="8575" y="14685"/>
                </a:cubicBezTo>
                <a:cubicBezTo>
                  <a:pt x="8575" y="14536"/>
                  <a:pt x="8580" y="14391"/>
                  <a:pt x="8589" y="14248"/>
                </a:cubicBezTo>
                <a:lnTo>
                  <a:pt x="8590" y="14216"/>
                </a:lnTo>
                <a:cubicBezTo>
                  <a:pt x="8590" y="14216"/>
                  <a:pt x="8590" y="14216"/>
                  <a:pt x="8590" y="14216"/>
                </a:cubicBezTo>
                <a:cubicBezTo>
                  <a:pt x="8680" y="12549"/>
                  <a:pt x="9177" y="11222"/>
                  <a:pt x="9813" y="10942"/>
                </a:cubicBezTo>
                <a:lnTo>
                  <a:pt x="9813" y="10936"/>
                </a:lnTo>
                <a:cubicBezTo>
                  <a:pt x="9823" y="10931"/>
                  <a:pt x="9832" y="10927"/>
                  <a:pt x="9842" y="10929"/>
                </a:cubicBezTo>
                <a:cubicBezTo>
                  <a:pt x="9897" y="10903"/>
                  <a:pt x="9954" y="10889"/>
                  <a:pt x="10011" y="10886"/>
                </a:cubicBezTo>
                <a:close/>
                <a:moveTo>
                  <a:pt x="7084" y="10878"/>
                </a:moveTo>
                <a:lnTo>
                  <a:pt x="7114" y="10886"/>
                </a:lnTo>
                <a:cubicBezTo>
                  <a:pt x="7172" y="10889"/>
                  <a:pt x="7228" y="10903"/>
                  <a:pt x="7283" y="10929"/>
                </a:cubicBezTo>
                <a:cubicBezTo>
                  <a:pt x="7293" y="10927"/>
                  <a:pt x="7303" y="10931"/>
                  <a:pt x="7312" y="10936"/>
                </a:cubicBezTo>
                <a:lnTo>
                  <a:pt x="7312" y="10942"/>
                </a:lnTo>
                <a:cubicBezTo>
                  <a:pt x="7948" y="11222"/>
                  <a:pt x="8446" y="12549"/>
                  <a:pt x="8535" y="14216"/>
                </a:cubicBezTo>
                <a:cubicBezTo>
                  <a:pt x="8535" y="14216"/>
                  <a:pt x="8536" y="14216"/>
                  <a:pt x="8536" y="14216"/>
                </a:cubicBezTo>
                <a:lnTo>
                  <a:pt x="8537" y="14248"/>
                </a:lnTo>
                <a:cubicBezTo>
                  <a:pt x="8546" y="14391"/>
                  <a:pt x="8550" y="14536"/>
                  <a:pt x="8550" y="14685"/>
                </a:cubicBezTo>
                <a:cubicBezTo>
                  <a:pt x="8552" y="14711"/>
                  <a:pt x="8553" y="14738"/>
                  <a:pt x="8553" y="14765"/>
                </a:cubicBezTo>
                <a:cubicBezTo>
                  <a:pt x="8553" y="14783"/>
                  <a:pt x="8552" y="14801"/>
                  <a:pt x="8551" y="14819"/>
                </a:cubicBezTo>
                <a:lnTo>
                  <a:pt x="8551" y="14819"/>
                </a:lnTo>
                <a:lnTo>
                  <a:pt x="8551" y="14821"/>
                </a:lnTo>
                <a:lnTo>
                  <a:pt x="8520" y="14813"/>
                </a:lnTo>
                <a:cubicBezTo>
                  <a:pt x="8463" y="14811"/>
                  <a:pt x="8406" y="14797"/>
                  <a:pt x="8351" y="14770"/>
                </a:cubicBezTo>
                <a:cubicBezTo>
                  <a:pt x="8341" y="14772"/>
                  <a:pt x="8332" y="14768"/>
                  <a:pt x="8322" y="14763"/>
                </a:cubicBezTo>
                <a:lnTo>
                  <a:pt x="8322" y="14758"/>
                </a:lnTo>
                <a:cubicBezTo>
                  <a:pt x="7686" y="14477"/>
                  <a:pt x="7189" y="13151"/>
                  <a:pt x="7099" y="11484"/>
                </a:cubicBezTo>
                <a:cubicBezTo>
                  <a:pt x="7099" y="11483"/>
                  <a:pt x="7099" y="11483"/>
                  <a:pt x="7099" y="11483"/>
                </a:cubicBezTo>
                <a:lnTo>
                  <a:pt x="7098" y="11452"/>
                </a:lnTo>
                <a:cubicBezTo>
                  <a:pt x="7089" y="11309"/>
                  <a:pt x="7084" y="11163"/>
                  <a:pt x="7084" y="11015"/>
                </a:cubicBezTo>
                <a:cubicBezTo>
                  <a:pt x="7082" y="10988"/>
                  <a:pt x="7082" y="10961"/>
                  <a:pt x="7082" y="10935"/>
                </a:cubicBezTo>
                <a:lnTo>
                  <a:pt x="7083" y="10881"/>
                </a:lnTo>
                <a:lnTo>
                  <a:pt x="7084" y="10881"/>
                </a:lnTo>
                <a:close/>
                <a:moveTo>
                  <a:pt x="7044" y="10878"/>
                </a:moveTo>
                <a:lnTo>
                  <a:pt x="7044" y="10881"/>
                </a:lnTo>
                <a:lnTo>
                  <a:pt x="7045" y="10881"/>
                </a:lnTo>
                <a:lnTo>
                  <a:pt x="7046" y="10935"/>
                </a:lnTo>
                <a:cubicBezTo>
                  <a:pt x="7046" y="10961"/>
                  <a:pt x="7046" y="10988"/>
                  <a:pt x="7043" y="11015"/>
                </a:cubicBezTo>
                <a:cubicBezTo>
                  <a:pt x="7043" y="11163"/>
                  <a:pt x="7039" y="11309"/>
                  <a:pt x="7030" y="11452"/>
                </a:cubicBezTo>
                <a:lnTo>
                  <a:pt x="7029" y="11483"/>
                </a:lnTo>
                <a:cubicBezTo>
                  <a:pt x="7029" y="11483"/>
                  <a:pt x="7028" y="11483"/>
                  <a:pt x="7028" y="11484"/>
                </a:cubicBezTo>
                <a:cubicBezTo>
                  <a:pt x="6939" y="13151"/>
                  <a:pt x="6441" y="14477"/>
                  <a:pt x="5805" y="14758"/>
                </a:cubicBezTo>
                <a:lnTo>
                  <a:pt x="5805" y="14763"/>
                </a:lnTo>
                <a:cubicBezTo>
                  <a:pt x="5796" y="14768"/>
                  <a:pt x="5786" y="14772"/>
                  <a:pt x="5776" y="14770"/>
                </a:cubicBezTo>
                <a:cubicBezTo>
                  <a:pt x="5721" y="14797"/>
                  <a:pt x="5665" y="14811"/>
                  <a:pt x="5607" y="14813"/>
                </a:cubicBezTo>
                <a:lnTo>
                  <a:pt x="5577" y="14821"/>
                </a:lnTo>
                <a:lnTo>
                  <a:pt x="5577" y="14819"/>
                </a:lnTo>
                <a:lnTo>
                  <a:pt x="5576" y="14819"/>
                </a:lnTo>
                <a:cubicBezTo>
                  <a:pt x="5575" y="14801"/>
                  <a:pt x="5575" y="14783"/>
                  <a:pt x="5575" y="14765"/>
                </a:cubicBezTo>
                <a:cubicBezTo>
                  <a:pt x="5575" y="14738"/>
                  <a:pt x="5575" y="14711"/>
                  <a:pt x="5578" y="14685"/>
                </a:cubicBezTo>
                <a:cubicBezTo>
                  <a:pt x="5577" y="14536"/>
                  <a:pt x="5582" y="14391"/>
                  <a:pt x="5591" y="14248"/>
                </a:cubicBezTo>
                <a:lnTo>
                  <a:pt x="5592" y="14216"/>
                </a:lnTo>
                <a:cubicBezTo>
                  <a:pt x="5592" y="14216"/>
                  <a:pt x="5592" y="14216"/>
                  <a:pt x="5593" y="14216"/>
                </a:cubicBezTo>
                <a:cubicBezTo>
                  <a:pt x="5682" y="12549"/>
                  <a:pt x="6180" y="11222"/>
                  <a:pt x="6815" y="10942"/>
                </a:cubicBezTo>
                <a:lnTo>
                  <a:pt x="6816" y="10936"/>
                </a:lnTo>
                <a:cubicBezTo>
                  <a:pt x="6825" y="10931"/>
                  <a:pt x="6834" y="10927"/>
                  <a:pt x="6844" y="10929"/>
                </a:cubicBezTo>
                <a:cubicBezTo>
                  <a:pt x="6900" y="10903"/>
                  <a:pt x="6956" y="10889"/>
                  <a:pt x="7013" y="10886"/>
                </a:cubicBezTo>
                <a:close/>
                <a:moveTo>
                  <a:pt x="4086" y="10878"/>
                </a:moveTo>
                <a:lnTo>
                  <a:pt x="4116" y="10886"/>
                </a:lnTo>
                <a:cubicBezTo>
                  <a:pt x="4174" y="10889"/>
                  <a:pt x="4230" y="10903"/>
                  <a:pt x="4285" y="10929"/>
                </a:cubicBezTo>
                <a:cubicBezTo>
                  <a:pt x="4295" y="10927"/>
                  <a:pt x="4305" y="10931"/>
                  <a:pt x="4314" y="10936"/>
                </a:cubicBezTo>
                <a:lnTo>
                  <a:pt x="4314" y="10942"/>
                </a:lnTo>
                <a:cubicBezTo>
                  <a:pt x="4950" y="11222"/>
                  <a:pt x="5448" y="12549"/>
                  <a:pt x="5537" y="14216"/>
                </a:cubicBezTo>
                <a:cubicBezTo>
                  <a:pt x="5537" y="14216"/>
                  <a:pt x="5538" y="14216"/>
                  <a:pt x="5538" y="14216"/>
                </a:cubicBezTo>
                <a:lnTo>
                  <a:pt x="5539" y="14248"/>
                </a:lnTo>
                <a:cubicBezTo>
                  <a:pt x="5548" y="14391"/>
                  <a:pt x="5552" y="14536"/>
                  <a:pt x="5552" y="14685"/>
                </a:cubicBezTo>
                <a:cubicBezTo>
                  <a:pt x="5555" y="14711"/>
                  <a:pt x="5555" y="14738"/>
                  <a:pt x="5555" y="14765"/>
                </a:cubicBezTo>
                <a:cubicBezTo>
                  <a:pt x="5555" y="14783"/>
                  <a:pt x="5555" y="14801"/>
                  <a:pt x="5554" y="14819"/>
                </a:cubicBezTo>
                <a:lnTo>
                  <a:pt x="5553" y="14819"/>
                </a:lnTo>
                <a:lnTo>
                  <a:pt x="5553" y="14821"/>
                </a:lnTo>
                <a:lnTo>
                  <a:pt x="5522" y="14813"/>
                </a:lnTo>
                <a:cubicBezTo>
                  <a:pt x="5465" y="14811"/>
                  <a:pt x="5408" y="14797"/>
                  <a:pt x="5353" y="14770"/>
                </a:cubicBezTo>
                <a:cubicBezTo>
                  <a:pt x="5343" y="14772"/>
                  <a:pt x="5334" y="14768"/>
                  <a:pt x="5325" y="14763"/>
                </a:cubicBezTo>
                <a:lnTo>
                  <a:pt x="5324" y="14758"/>
                </a:lnTo>
                <a:cubicBezTo>
                  <a:pt x="4689" y="14477"/>
                  <a:pt x="4191" y="13151"/>
                  <a:pt x="4102" y="11484"/>
                </a:cubicBezTo>
                <a:cubicBezTo>
                  <a:pt x="4101" y="11483"/>
                  <a:pt x="4101" y="11483"/>
                  <a:pt x="4101" y="11483"/>
                </a:cubicBezTo>
                <a:lnTo>
                  <a:pt x="4100" y="11452"/>
                </a:lnTo>
                <a:cubicBezTo>
                  <a:pt x="4091" y="11309"/>
                  <a:pt x="4086" y="11163"/>
                  <a:pt x="4087" y="11015"/>
                </a:cubicBezTo>
                <a:cubicBezTo>
                  <a:pt x="4084" y="10988"/>
                  <a:pt x="4084" y="10961"/>
                  <a:pt x="4084" y="10935"/>
                </a:cubicBezTo>
                <a:lnTo>
                  <a:pt x="4085" y="10881"/>
                </a:lnTo>
                <a:lnTo>
                  <a:pt x="4086" y="10881"/>
                </a:lnTo>
                <a:close/>
                <a:moveTo>
                  <a:pt x="4046" y="10878"/>
                </a:moveTo>
                <a:lnTo>
                  <a:pt x="4046" y="10881"/>
                </a:lnTo>
                <a:lnTo>
                  <a:pt x="4047" y="10881"/>
                </a:lnTo>
                <a:lnTo>
                  <a:pt x="4048" y="10935"/>
                </a:lnTo>
                <a:cubicBezTo>
                  <a:pt x="4048" y="10961"/>
                  <a:pt x="4048" y="10988"/>
                  <a:pt x="4045" y="11015"/>
                </a:cubicBezTo>
                <a:cubicBezTo>
                  <a:pt x="4045" y="11163"/>
                  <a:pt x="4041" y="11309"/>
                  <a:pt x="4032" y="11452"/>
                </a:cubicBezTo>
                <a:lnTo>
                  <a:pt x="4031" y="11483"/>
                </a:lnTo>
                <a:cubicBezTo>
                  <a:pt x="4031" y="11483"/>
                  <a:pt x="4031" y="11483"/>
                  <a:pt x="4030" y="11484"/>
                </a:cubicBezTo>
                <a:cubicBezTo>
                  <a:pt x="3941" y="13151"/>
                  <a:pt x="3443" y="14477"/>
                  <a:pt x="2807" y="14758"/>
                </a:cubicBezTo>
                <a:lnTo>
                  <a:pt x="2807" y="14763"/>
                </a:lnTo>
                <a:cubicBezTo>
                  <a:pt x="2798" y="14768"/>
                  <a:pt x="2788" y="14772"/>
                  <a:pt x="2779" y="14770"/>
                </a:cubicBezTo>
                <a:cubicBezTo>
                  <a:pt x="2723" y="14797"/>
                  <a:pt x="2667" y="14811"/>
                  <a:pt x="2609" y="14813"/>
                </a:cubicBezTo>
                <a:lnTo>
                  <a:pt x="2579" y="14821"/>
                </a:lnTo>
                <a:lnTo>
                  <a:pt x="2579" y="14819"/>
                </a:lnTo>
                <a:lnTo>
                  <a:pt x="2578" y="14819"/>
                </a:lnTo>
                <a:cubicBezTo>
                  <a:pt x="2577" y="14801"/>
                  <a:pt x="2577" y="14783"/>
                  <a:pt x="2577" y="14765"/>
                </a:cubicBezTo>
                <a:cubicBezTo>
                  <a:pt x="2577" y="14738"/>
                  <a:pt x="2577" y="14711"/>
                  <a:pt x="2580" y="14685"/>
                </a:cubicBezTo>
                <a:cubicBezTo>
                  <a:pt x="2580" y="14536"/>
                  <a:pt x="2584" y="14391"/>
                  <a:pt x="2593" y="14248"/>
                </a:cubicBezTo>
                <a:lnTo>
                  <a:pt x="2594" y="14216"/>
                </a:lnTo>
                <a:cubicBezTo>
                  <a:pt x="2594" y="14216"/>
                  <a:pt x="2594" y="14216"/>
                  <a:pt x="2595" y="14216"/>
                </a:cubicBezTo>
                <a:cubicBezTo>
                  <a:pt x="2684" y="12549"/>
                  <a:pt x="3182" y="11222"/>
                  <a:pt x="3817" y="10942"/>
                </a:cubicBezTo>
                <a:lnTo>
                  <a:pt x="3818" y="10936"/>
                </a:lnTo>
                <a:cubicBezTo>
                  <a:pt x="3827" y="10931"/>
                  <a:pt x="3836" y="10927"/>
                  <a:pt x="3846" y="10929"/>
                </a:cubicBezTo>
                <a:cubicBezTo>
                  <a:pt x="3902" y="10903"/>
                  <a:pt x="3958" y="10889"/>
                  <a:pt x="4015" y="10886"/>
                </a:cubicBezTo>
                <a:close/>
                <a:moveTo>
                  <a:pt x="1088" y="10878"/>
                </a:moveTo>
                <a:lnTo>
                  <a:pt x="1118" y="10886"/>
                </a:lnTo>
                <a:cubicBezTo>
                  <a:pt x="1176" y="10889"/>
                  <a:pt x="1232" y="10903"/>
                  <a:pt x="1288" y="10929"/>
                </a:cubicBezTo>
                <a:cubicBezTo>
                  <a:pt x="1297" y="10927"/>
                  <a:pt x="1307" y="10931"/>
                  <a:pt x="1316" y="10936"/>
                </a:cubicBezTo>
                <a:lnTo>
                  <a:pt x="1316" y="10942"/>
                </a:lnTo>
                <a:cubicBezTo>
                  <a:pt x="1952" y="11222"/>
                  <a:pt x="2450" y="12549"/>
                  <a:pt x="2539" y="14216"/>
                </a:cubicBezTo>
                <a:cubicBezTo>
                  <a:pt x="2540" y="14216"/>
                  <a:pt x="2540" y="14216"/>
                  <a:pt x="2540" y="14216"/>
                </a:cubicBezTo>
                <a:lnTo>
                  <a:pt x="2541" y="14248"/>
                </a:lnTo>
                <a:cubicBezTo>
                  <a:pt x="2550" y="14391"/>
                  <a:pt x="2554" y="14536"/>
                  <a:pt x="2554" y="14685"/>
                </a:cubicBezTo>
                <a:cubicBezTo>
                  <a:pt x="2557" y="14711"/>
                  <a:pt x="2557" y="14738"/>
                  <a:pt x="2557" y="14765"/>
                </a:cubicBezTo>
                <a:cubicBezTo>
                  <a:pt x="2557" y="14783"/>
                  <a:pt x="2557" y="14801"/>
                  <a:pt x="2556" y="14819"/>
                </a:cubicBezTo>
                <a:lnTo>
                  <a:pt x="2555" y="14819"/>
                </a:lnTo>
                <a:lnTo>
                  <a:pt x="2555" y="14821"/>
                </a:lnTo>
                <a:lnTo>
                  <a:pt x="2524" y="14813"/>
                </a:lnTo>
                <a:cubicBezTo>
                  <a:pt x="2467" y="14811"/>
                  <a:pt x="2411" y="14797"/>
                  <a:pt x="2355" y="14770"/>
                </a:cubicBezTo>
                <a:cubicBezTo>
                  <a:pt x="2345" y="14772"/>
                  <a:pt x="2336" y="14768"/>
                  <a:pt x="2327" y="14763"/>
                </a:cubicBezTo>
                <a:lnTo>
                  <a:pt x="2326" y="14758"/>
                </a:lnTo>
                <a:cubicBezTo>
                  <a:pt x="1691" y="14477"/>
                  <a:pt x="1193" y="13151"/>
                  <a:pt x="1104" y="11484"/>
                </a:cubicBezTo>
                <a:cubicBezTo>
                  <a:pt x="1103" y="11483"/>
                  <a:pt x="1103" y="11483"/>
                  <a:pt x="1103" y="11483"/>
                </a:cubicBezTo>
                <a:lnTo>
                  <a:pt x="1102" y="11452"/>
                </a:lnTo>
                <a:cubicBezTo>
                  <a:pt x="1093" y="11309"/>
                  <a:pt x="1089" y="11163"/>
                  <a:pt x="1089" y="11015"/>
                </a:cubicBezTo>
                <a:cubicBezTo>
                  <a:pt x="1086" y="10988"/>
                  <a:pt x="1086" y="10961"/>
                  <a:pt x="1086" y="10935"/>
                </a:cubicBezTo>
                <a:lnTo>
                  <a:pt x="1087" y="10881"/>
                </a:lnTo>
                <a:lnTo>
                  <a:pt x="1088" y="10881"/>
                </a:lnTo>
                <a:close/>
                <a:moveTo>
                  <a:pt x="1048" y="10878"/>
                </a:moveTo>
                <a:lnTo>
                  <a:pt x="1048" y="10881"/>
                </a:lnTo>
                <a:lnTo>
                  <a:pt x="1049" y="10881"/>
                </a:lnTo>
                <a:lnTo>
                  <a:pt x="1050" y="10935"/>
                </a:lnTo>
                <a:cubicBezTo>
                  <a:pt x="1050" y="10961"/>
                  <a:pt x="1050" y="10988"/>
                  <a:pt x="1047" y="11015"/>
                </a:cubicBezTo>
                <a:cubicBezTo>
                  <a:pt x="1047" y="11163"/>
                  <a:pt x="1043" y="11309"/>
                  <a:pt x="1034" y="11452"/>
                </a:cubicBezTo>
                <a:lnTo>
                  <a:pt x="1033" y="11483"/>
                </a:lnTo>
                <a:cubicBezTo>
                  <a:pt x="1033" y="11483"/>
                  <a:pt x="1033" y="11483"/>
                  <a:pt x="1032" y="11484"/>
                </a:cubicBezTo>
                <a:cubicBezTo>
                  <a:pt x="952" y="12979"/>
                  <a:pt x="543" y="14201"/>
                  <a:pt x="0" y="14632"/>
                </a:cubicBezTo>
                <a:lnTo>
                  <a:pt x="0" y="14007"/>
                </a:lnTo>
                <a:cubicBezTo>
                  <a:pt x="406" y="13615"/>
                  <a:pt x="713" y="12692"/>
                  <a:pt x="796" y="11563"/>
                </a:cubicBezTo>
                <a:cubicBezTo>
                  <a:pt x="459" y="11756"/>
                  <a:pt x="173" y="12300"/>
                  <a:pt x="0" y="13046"/>
                </a:cubicBezTo>
                <a:lnTo>
                  <a:pt x="0" y="12069"/>
                </a:lnTo>
                <a:cubicBezTo>
                  <a:pt x="215" y="11488"/>
                  <a:pt x="500" y="11083"/>
                  <a:pt x="820" y="10942"/>
                </a:cubicBezTo>
                <a:lnTo>
                  <a:pt x="820" y="10936"/>
                </a:lnTo>
                <a:cubicBezTo>
                  <a:pt x="829" y="10931"/>
                  <a:pt x="839" y="10927"/>
                  <a:pt x="848" y="10929"/>
                </a:cubicBezTo>
                <a:cubicBezTo>
                  <a:pt x="904" y="10903"/>
                  <a:pt x="960" y="10889"/>
                  <a:pt x="1018" y="10886"/>
                </a:cubicBezTo>
                <a:close/>
                <a:moveTo>
                  <a:pt x="20290" y="7597"/>
                </a:moveTo>
                <a:cubicBezTo>
                  <a:pt x="19803" y="7874"/>
                  <a:pt x="19422" y="8881"/>
                  <a:pt x="19328" y="10151"/>
                </a:cubicBezTo>
                <a:cubicBezTo>
                  <a:pt x="19815" y="9874"/>
                  <a:pt x="20196" y="8867"/>
                  <a:pt x="20290" y="7597"/>
                </a:cubicBezTo>
                <a:close/>
                <a:moveTo>
                  <a:pt x="17821" y="7597"/>
                </a:moveTo>
                <a:cubicBezTo>
                  <a:pt x="17915" y="8867"/>
                  <a:pt x="18296" y="9874"/>
                  <a:pt x="18783" y="10151"/>
                </a:cubicBezTo>
                <a:cubicBezTo>
                  <a:pt x="18689" y="8881"/>
                  <a:pt x="18308" y="7874"/>
                  <a:pt x="17821" y="7597"/>
                </a:cubicBezTo>
                <a:close/>
                <a:moveTo>
                  <a:pt x="17292" y="7597"/>
                </a:moveTo>
                <a:cubicBezTo>
                  <a:pt x="16805" y="7874"/>
                  <a:pt x="16424" y="8881"/>
                  <a:pt x="16330" y="10151"/>
                </a:cubicBezTo>
                <a:cubicBezTo>
                  <a:pt x="16817" y="9874"/>
                  <a:pt x="17198" y="8867"/>
                  <a:pt x="17292" y="7597"/>
                </a:cubicBezTo>
                <a:close/>
                <a:moveTo>
                  <a:pt x="14823" y="7597"/>
                </a:moveTo>
                <a:cubicBezTo>
                  <a:pt x="14917" y="8867"/>
                  <a:pt x="15298" y="9874"/>
                  <a:pt x="15785" y="10151"/>
                </a:cubicBezTo>
                <a:cubicBezTo>
                  <a:pt x="15691" y="8881"/>
                  <a:pt x="15310" y="7874"/>
                  <a:pt x="14823" y="7597"/>
                </a:cubicBezTo>
                <a:close/>
                <a:moveTo>
                  <a:pt x="14294" y="7597"/>
                </a:moveTo>
                <a:cubicBezTo>
                  <a:pt x="13807" y="7874"/>
                  <a:pt x="13426" y="8881"/>
                  <a:pt x="13332" y="10151"/>
                </a:cubicBezTo>
                <a:cubicBezTo>
                  <a:pt x="13819" y="9874"/>
                  <a:pt x="14200" y="8867"/>
                  <a:pt x="14294" y="7597"/>
                </a:cubicBezTo>
                <a:close/>
                <a:moveTo>
                  <a:pt x="11825" y="7597"/>
                </a:moveTo>
                <a:cubicBezTo>
                  <a:pt x="11919" y="8867"/>
                  <a:pt x="12300" y="9874"/>
                  <a:pt x="12787" y="10151"/>
                </a:cubicBezTo>
                <a:cubicBezTo>
                  <a:pt x="12693" y="8881"/>
                  <a:pt x="12312" y="7874"/>
                  <a:pt x="11825" y="7597"/>
                </a:cubicBezTo>
                <a:close/>
                <a:moveTo>
                  <a:pt x="11296" y="7597"/>
                </a:moveTo>
                <a:cubicBezTo>
                  <a:pt x="10809" y="7874"/>
                  <a:pt x="10428" y="8881"/>
                  <a:pt x="10334" y="10151"/>
                </a:cubicBezTo>
                <a:cubicBezTo>
                  <a:pt x="10821" y="9874"/>
                  <a:pt x="11202" y="8867"/>
                  <a:pt x="11296" y="7597"/>
                </a:cubicBezTo>
                <a:close/>
                <a:moveTo>
                  <a:pt x="8827" y="7597"/>
                </a:moveTo>
                <a:cubicBezTo>
                  <a:pt x="8921" y="8867"/>
                  <a:pt x="9302" y="9874"/>
                  <a:pt x="9790" y="10151"/>
                </a:cubicBezTo>
                <a:cubicBezTo>
                  <a:pt x="9695" y="8881"/>
                  <a:pt x="9315" y="7874"/>
                  <a:pt x="8827" y="7597"/>
                </a:cubicBezTo>
                <a:close/>
                <a:moveTo>
                  <a:pt x="8299" y="7597"/>
                </a:moveTo>
                <a:cubicBezTo>
                  <a:pt x="7811" y="7874"/>
                  <a:pt x="7430" y="8881"/>
                  <a:pt x="7336" y="10151"/>
                </a:cubicBezTo>
                <a:cubicBezTo>
                  <a:pt x="7824" y="9874"/>
                  <a:pt x="8204" y="8867"/>
                  <a:pt x="8299" y="7597"/>
                </a:cubicBezTo>
                <a:close/>
                <a:moveTo>
                  <a:pt x="5829" y="7597"/>
                </a:moveTo>
                <a:cubicBezTo>
                  <a:pt x="5923" y="8867"/>
                  <a:pt x="6304" y="9874"/>
                  <a:pt x="6792" y="10151"/>
                </a:cubicBezTo>
                <a:cubicBezTo>
                  <a:pt x="6697" y="8881"/>
                  <a:pt x="6317" y="7874"/>
                  <a:pt x="5829" y="7597"/>
                </a:cubicBezTo>
                <a:close/>
                <a:moveTo>
                  <a:pt x="5301" y="7597"/>
                </a:moveTo>
                <a:cubicBezTo>
                  <a:pt x="4813" y="7874"/>
                  <a:pt x="4432" y="8881"/>
                  <a:pt x="4338" y="10151"/>
                </a:cubicBezTo>
                <a:cubicBezTo>
                  <a:pt x="4826" y="9874"/>
                  <a:pt x="5206" y="8867"/>
                  <a:pt x="5301" y="7597"/>
                </a:cubicBezTo>
                <a:close/>
                <a:moveTo>
                  <a:pt x="2831" y="7597"/>
                </a:moveTo>
                <a:cubicBezTo>
                  <a:pt x="2926" y="8867"/>
                  <a:pt x="3306" y="9874"/>
                  <a:pt x="3794" y="10151"/>
                </a:cubicBezTo>
                <a:cubicBezTo>
                  <a:pt x="3699" y="8881"/>
                  <a:pt x="3319" y="7874"/>
                  <a:pt x="2831" y="7597"/>
                </a:cubicBezTo>
                <a:close/>
                <a:moveTo>
                  <a:pt x="2303" y="7597"/>
                </a:moveTo>
                <a:cubicBezTo>
                  <a:pt x="1815" y="7874"/>
                  <a:pt x="1435" y="8881"/>
                  <a:pt x="1340" y="10151"/>
                </a:cubicBezTo>
                <a:cubicBezTo>
                  <a:pt x="1828" y="9874"/>
                  <a:pt x="2208" y="8867"/>
                  <a:pt x="2303" y="7597"/>
                </a:cubicBezTo>
                <a:close/>
                <a:moveTo>
                  <a:pt x="0" y="7106"/>
                </a:moveTo>
                <a:cubicBezTo>
                  <a:pt x="543" y="7533"/>
                  <a:pt x="952" y="8745"/>
                  <a:pt x="1032" y="10230"/>
                </a:cubicBezTo>
                <a:cubicBezTo>
                  <a:pt x="1033" y="10230"/>
                  <a:pt x="1033" y="10230"/>
                  <a:pt x="1033" y="10230"/>
                </a:cubicBezTo>
                <a:lnTo>
                  <a:pt x="1034" y="10261"/>
                </a:lnTo>
                <a:cubicBezTo>
                  <a:pt x="1043" y="10403"/>
                  <a:pt x="1047" y="10548"/>
                  <a:pt x="1047" y="10695"/>
                </a:cubicBezTo>
                <a:cubicBezTo>
                  <a:pt x="1050" y="10721"/>
                  <a:pt x="1050" y="10748"/>
                  <a:pt x="1050" y="10774"/>
                </a:cubicBezTo>
                <a:cubicBezTo>
                  <a:pt x="1050" y="10792"/>
                  <a:pt x="1050" y="10810"/>
                  <a:pt x="1049" y="10828"/>
                </a:cubicBezTo>
                <a:lnTo>
                  <a:pt x="1048" y="10828"/>
                </a:lnTo>
                <a:lnTo>
                  <a:pt x="1048" y="10830"/>
                </a:lnTo>
                <a:lnTo>
                  <a:pt x="1018" y="10822"/>
                </a:lnTo>
                <a:cubicBezTo>
                  <a:pt x="960" y="10820"/>
                  <a:pt x="904" y="10806"/>
                  <a:pt x="848" y="10780"/>
                </a:cubicBezTo>
                <a:cubicBezTo>
                  <a:pt x="839" y="10782"/>
                  <a:pt x="829" y="10777"/>
                  <a:pt x="820" y="10773"/>
                </a:cubicBezTo>
                <a:lnTo>
                  <a:pt x="820" y="10767"/>
                </a:lnTo>
                <a:cubicBezTo>
                  <a:pt x="500" y="10627"/>
                  <a:pt x="215" y="10225"/>
                  <a:pt x="0" y="9649"/>
                </a:cubicBezTo>
                <a:lnTo>
                  <a:pt x="0" y="8680"/>
                </a:lnTo>
                <a:cubicBezTo>
                  <a:pt x="173" y="9419"/>
                  <a:pt x="459" y="9959"/>
                  <a:pt x="796" y="10151"/>
                </a:cubicBezTo>
                <a:cubicBezTo>
                  <a:pt x="713" y="9030"/>
                  <a:pt x="406" y="8114"/>
                  <a:pt x="0" y="7726"/>
                </a:cubicBezTo>
                <a:close/>
                <a:moveTo>
                  <a:pt x="20567" y="6918"/>
                </a:moveTo>
                <a:lnTo>
                  <a:pt x="20597" y="6926"/>
                </a:lnTo>
                <a:cubicBezTo>
                  <a:pt x="20654" y="6928"/>
                  <a:pt x="20711" y="6942"/>
                  <a:pt x="20766" y="6968"/>
                </a:cubicBezTo>
                <a:cubicBezTo>
                  <a:pt x="20776" y="6967"/>
                  <a:pt x="20785" y="6971"/>
                  <a:pt x="20795" y="6976"/>
                </a:cubicBezTo>
                <a:lnTo>
                  <a:pt x="20795" y="6981"/>
                </a:lnTo>
                <a:cubicBezTo>
                  <a:pt x="21108" y="7118"/>
                  <a:pt x="21387" y="7506"/>
                  <a:pt x="21600" y="8064"/>
                </a:cubicBezTo>
                <a:lnTo>
                  <a:pt x="21600" y="9009"/>
                </a:lnTo>
                <a:cubicBezTo>
                  <a:pt x="21426" y="8300"/>
                  <a:pt x="21146" y="7784"/>
                  <a:pt x="20819" y="7597"/>
                </a:cubicBezTo>
                <a:cubicBezTo>
                  <a:pt x="20901" y="8705"/>
                  <a:pt x="21201" y="9612"/>
                  <a:pt x="21600" y="10009"/>
                </a:cubicBezTo>
                <a:lnTo>
                  <a:pt x="21600" y="10633"/>
                </a:lnTo>
                <a:cubicBezTo>
                  <a:pt x="21064" y="10194"/>
                  <a:pt x="20661" y="8990"/>
                  <a:pt x="20582" y="7519"/>
                </a:cubicBezTo>
                <a:cubicBezTo>
                  <a:pt x="20582" y="7519"/>
                  <a:pt x="20582" y="7519"/>
                  <a:pt x="20581" y="7519"/>
                </a:cubicBezTo>
                <a:lnTo>
                  <a:pt x="20580" y="7487"/>
                </a:lnTo>
                <a:cubicBezTo>
                  <a:pt x="20571" y="7345"/>
                  <a:pt x="20567" y="7201"/>
                  <a:pt x="20567" y="7054"/>
                </a:cubicBezTo>
                <a:cubicBezTo>
                  <a:pt x="20565" y="7027"/>
                  <a:pt x="20565" y="7001"/>
                  <a:pt x="20565" y="6974"/>
                </a:cubicBezTo>
                <a:lnTo>
                  <a:pt x="20566" y="6921"/>
                </a:lnTo>
                <a:lnTo>
                  <a:pt x="20567" y="6921"/>
                </a:lnTo>
                <a:close/>
                <a:moveTo>
                  <a:pt x="20542" y="6918"/>
                </a:moveTo>
                <a:lnTo>
                  <a:pt x="20542" y="6921"/>
                </a:lnTo>
                <a:lnTo>
                  <a:pt x="20543" y="6921"/>
                </a:lnTo>
                <a:lnTo>
                  <a:pt x="20544" y="6974"/>
                </a:lnTo>
                <a:cubicBezTo>
                  <a:pt x="20544" y="7001"/>
                  <a:pt x="20544" y="7027"/>
                  <a:pt x="20542" y="7054"/>
                </a:cubicBezTo>
                <a:cubicBezTo>
                  <a:pt x="20542" y="7201"/>
                  <a:pt x="20537" y="7345"/>
                  <a:pt x="20528" y="7487"/>
                </a:cubicBezTo>
                <a:lnTo>
                  <a:pt x="20528" y="7519"/>
                </a:lnTo>
                <a:cubicBezTo>
                  <a:pt x="20527" y="7519"/>
                  <a:pt x="20527" y="7519"/>
                  <a:pt x="20527" y="7519"/>
                </a:cubicBezTo>
                <a:cubicBezTo>
                  <a:pt x="20438" y="9173"/>
                  <a:pt x="19940" y="10489"/>
                  <a:pt x="19304" y="10767"/>
                </a:cubicBezTo>
                <a:lnTo>
                  <a:pt x="19304" y="10773"/>
                </a:lnTo>
                <a:cubicBezTo>
                  <a:pt x="19294" y="10777"/>
                  <a:pt x="19285" y="10782"/>
                  <a:pt x="19275" y="10780"/>
                </a:cubicBezTo>
                <a:cubicBezTo>
                  <a:pt x="19220" y="10806"/>
                  <a:pt x="19163" y="10820"/>
                  <a:pt x="19106" y="10822"/>
                </a:cubicBezTo>
                <a:lnTo>
                  <a:pt x="19076" y="10830"/>
                </a:lnTo>
                <a:lnTo>
                  <a:pt x="19076" y="10828"/>
                </a:lnTo>
                <a:lnTo>
                  <a:pt x="19075" y="10828"/>
                </a:lnTo>
                <a:cubicBezTo>
                  <a:pt x="19074" y="10810"/>
                  <a:pt x="19074" y="10792"/>
                  <a:pt x="19074" y="10774"/>
                </a:cubicBezTo>
                <a:cubicBezTo>
                  <a:pt x="19074" y="10748"/>
                  <a:pt x="19074" y="10721"/>
                  <a:pt x="19076" y="10695"/>
                </a:cubicBezTo>
                <a:cubicBezTo>
                  <a:pt x="19076" y="10548"/>
                  <a:pt x="19080" y="10403"/>
                  <a:pt x="19089" y="10261"/>
                </a:cubicBezTo>
                <a:lnTo>
                  <a:pt x="19090" y="10230"/>
                </a:lnTo>
                <a:cubicBezTo>
                  <a:pt x="19091" y="10230"/>
                  <a:pt x="19091" y="10230"/>
                  <a:pt x="19091" y="10230"/>
                </a:cubicBezTo>
                <a:cubicBezTo>
                  <a:pt x="19180" y="8576"/>
                  <a:pt x="19678" y="7260"/>
                  <a:pt x="20314" y="6981"/>
                </a:cubicBezTo>
                <a:lnTo>
                  <a:pt x="20314" y="6976"/>
                </a:lnTo>
                <a:cubicBezTo>
                  <a:pt x="20323" y="6971"/>
                  <a:pt x="20333" y="6967"/>
                  <a:pt x="20343" y="6968"/>
                </a:cubicBezTo>
                <a:cubicBezTo>
                  <a:pt x="20398" y="6942"/>
                  <a:pt x="20455" y="6928"/>
                  <a:pt x="20512" y="6926"/>
                </a:cubicBezTo>
                <a:close/>
                <a:moveTo>
                  <a:pt x="17569" y="6918"/>
                </a:moveTo>
                <a:lnTo>
                  <a:pt x="17599" y="6926"/>
                </a:lnTo>
                <a:cubicBezTo>
                  <a:pt x="17656" y="6928"/>
                  <a:pt x="17713" y="6942"/>
                  <a:pt x="17768" y="6968"/>
                </a:cubicBezTo>
                <a:cubicBezTo>
                  <a:pt x="17778" y="6967"/>
                  <a:pt x="17787" y="6971"/>
                  <a:pt x="17797" y="6976"/>
                </a:cubicBezTo>
                <a:lnTo>
                  <a:pt x="17797" y="6981"/>
                </a:lnTo>
                <a:cubicBezTo>
                  <a:pt x="18433" y="7260"/>
                  <a:pt x="18931" y="8576"/>
                  <a:pt x="19020" y="10230"/>
                </a:cubicBezTo>
                <a:cubicBezTo>
                  <a:pt x="19020" y="10230"/>
                  <a:pt x="19020" y="10230"/>
                  <a:pt x="19021" y="10230"/>
                </a:cubicBezTo>
                <a:lnTo>
                  <a:pt x="19022" y="10261"/>
                </a:lnTo>
                <a:cubicBezTo>
                  <a:pt x="19031" y="10403"/>
                  <a:pt x="19035" y="10548"/>
                  <a:pt x="19035" y="10695"/>
                </a:cubicBezTo>
                <a:cubicBezTo>
                  <a:pt x="19037" y="10721"/>
                  <a:pt x="19037" y="10748"/>
                  <a:pt x="19037" y="10774"/>
                </a:cubicBezTo>
                <a:cubicBezTo>
                  <a:pt x="19037" y="10792"/>
                  <a:pt x="19037" y="10810"/>
                  <a:pt x="19036" y="10828"/>
                </a:cubicBezTo>
                <a:lnTo>
                  <a:pt x="19035" y="10828"/>
                </a:lnTo>
                <a:lnTo>
                  <a:pt x="19035" y="10830"/>
                </a:lnTo>
                <a:lnTo>
                  <a:pt x="19005" y="10822"/>
                </a:lnTo>
                <a:cubicBezTo>
                  <a:pt x="18948" y="10820"/>
                  <a:pt x="18891" y="10806"/>
                  <a:pt x="18836" y="10780"/>
                </a:cubicBezTo>
                <a:cubicBezTo>
                  <a:pt x="18826" y="10782"/>
                  <a:pt x="18817" y="10777"/>
                  <a:pt x="18807" y="10773"/>
                </a:cubicBezTo>
                <a:lnTo>
                  <a:pt x="18807" y="10767"/>
                </a:lnTo>
                <a:cubicBezTo>
                  <a:pt x="18171" y="10489"/>
                  <a:pt x="17673" y="9173"/>
                  <a:pt x="17584" y="7519"/>
                </a:cubicBezTo>
                <a:cubicBezTo>
                  <a:pt x="17584" y="7519"/>
                  <a:pt x="17584" y="7519"/>
                  <a:pt x="17583" y="7519"/>
                </a:cubicBezTo>
                <a:lnTo>
                  <a:pt x="17582" y="7487"/>
                </a:lnTo>
                <a:cubicBezTo>
                  <a:pt x="17573" y="7345"/>
                  <a:pt x="17569" y="7201"/>
                  <a:pt x="17569" y="7054"/>
                </a:cubicBezTo>
                <a:cubicBezTo>
                  <a:pt x="17567" y="7027"/>
                  <a:pt x="17567" y="7001"/>
                  <a:pt x="17567" y="6974"/>
                </a:cubicBezTo>
                <a:lnTo>
                  <a:pt x="17568" y="6921"/>
                </a:lnTo>
                <a:lnTo>
                  <a:pt x="17569" y="6921"/>
                </a:lnTo>
                <a:close/>
                <a:moveTo>
                  <a:pt x="17544" y="6918"/>
                </a:moveTo>
                <a:lnTo>
                  <a:pt x="17544" y="6921"/>
                </a:lnTo>
                <a:lnTo>
                  <a:pt x="17545" y="6921"/>
                </a:lnTo>
                <a:lnTo>
                  <a:pt x="17546" y="6974"/>
                </a:lnTo>
                <a:cubicBezTo>
                  <a:pt x="17546" y="7001"/>
                  <a:pt x="17546" y="7027"/>
                  <a:pt x="17544" y="7054"/>
                </a:cubicBezTo>
                <a:cubicBezTo>
                  <a:pt x="17544" y="7201"/>
                  <a:pt x="17540" y="7345"/>
                  <a:pt x="17531" y="7487"/>
                </a:cubicBezTo>
                <a:lnTo>
                  <a:pt x="17530" y="7519"/>
                </a:lnTo>
                <a:cubicBezTo>
                  <a:pt x="17529" y="7519"/>
                  <a:pt x="17529" y="7519"/>
                  <a:pt x="17529" y="7519"/>
                </a:cubicBezTo>
                <a:cubicBezTo>
                  <a:pt x="17440" y="9173"/>
                  <a:pt x="16942" y="10489"/>
                  <a:pt x="16306" y="10767"/>
                </a:cubicBezTo>
                <a:lnTo>
                  <a:pt x="16306" y="10773"/>
                </a:lnTo>
                <a:cubicBezTo>
                  <a:pt x="16296" y="10777"/>
                  <a:pt x="16287" y="10782"/>
                  <a:pt x="16277" y="10780"/>
                </a:cubicBezTo>
                <a:cubicBezTo>
                  <a:pt x="16222" y="10806"/>
                  <a:pt x="16165" y="10820"/>
                  <a:pt x="16108" y="10822"/>
                </a:cubicBezTo>
                <a:lnTo>
                  <a:pt x="16078" y="10830"/>
                </a:lnTo>
                <a:lnTo>
                  <a:pt x="16078" y="10828"/>
                </a:lnTo>
                <a:lnTo>
                  <a:pt x="16077" y="10828"/>
                </a:lnTo>
                <a:cubicBezTo>
                  <a:pt x="16076" y="10810"/>
                  <a:pt x="16076" y="10792"/>
                  <a:pt x="16076" y="10774"/>
                </a:cubicBezTo>
                <a:cubicBezTo>
                  <a:pt x="16076" y="10748"/>
                  <a:pt x="16076" y="10721"/>
                  <a:pt x="16078" y="10695"/>
                </a:cubicBezTo>
                <a:cubicBezTo>
                  <a:pt x="16078" y="10548"/>
                  <a:pt x="16082" y="10403"/>
                  <a:pt x="16091" y="10261"/>
                </a:cubicBezTo>
                <a:lnTo>
                  <a:pt x="16092" y="10230"/>
                </a:lnTo>
                <a:cubicBezTo>
                  <a:pt x="16093" y="10230"/>
                  <a:pt x="16093" y="10230"/>
                  <a:pt x="16093" y="10230"/>
                </a:cubicBezTo>
                <a:cubicBezTo>
                  <a:pt x="16182" y="8576"/>
                  <a:pt x="16680" y="7260"/>
                  <a:pt x="17316" y="6981"/>
                </a:cubicBezTo>
                <a:lnTo>
                  <a:pt x="17316" y="6976"/>
                </a:lnTo>
                <a:cubicBezTo>
                  <a:pt x="17326" y="6971"/>
                  <a:pt x="17335" y="6967"/>
                  <a:pt x="17345" y="6968"/>
                </a:cubicBezTo>
                <a:cubicBezTo>
                  <a:pt x="17400" y="6942"/>
                  <a:pt x="17457" y="6928"/>
                  <a:pt x="17514" y="6926"/>
                </a:cubicBezTo>
                <a:close/>
                <a:moveTo>
                  <a:pt x="14571" y="6918"/>
                </a:moveTo>
                <a:lnTo>
                  <a:pt x="14601" y="6926"/>
                </a:lnTo>
                <a:cubicBezTo>
                  <a:pt x="14658" y="6928"/>
                  <a:pt x="14715" y="6942"/>
                  <a:pt x="14770" y="6968"/>
                </a:cubicBezTo>
                <a:cubicBezTo>
                  <a:pt x="14780" y="6967"/>
                  <a:pt x="14790" y="6971"/>
                  <a:pt x="14799" y="6976"/>
                </a:cubicBezTo>
                <a:lnTo>
                  <a:pt x="14799" y="6981"/>
                </a:lnTo>
                <a:cubicBezTo>
                  <a:pt x="15435" y="7260"/>
                  <a:pt x="15933" y="8576"/>
                  <a:pt x="16022" y="10230"/>
                </a:cubicBezTo>
                <a:cubicBezTo>
                  <a:pt x="16022" y="10230"/>
                  <a:pt x="16022" y="10230"/>
                  <a:pt x="16023" y="10230"/>
                </a:cubicBezTo>
                <a:lnTo>
                  <a:pt x="16024" y="10261"/>
                </a:lnTo>
                <a:cubicBezTo>
                  <a:pt x="16033" y="10403"/>
                  <a:pt x="16037" y="10548"/>
                  <a:pt x="16037" y="10695"/>
                </a:cubicBezTo>
                <a:cubicBezTo>
                  <a:pt x="16039" y="10721"/>
                  <a:pt x="16039" y="10748"/>
                  <a:pt x="16039" y="10774"/>
                </a:cubicBezTo>
                <a:cubicBezTo>
                  <a:pt x="16039" y="10792"/>
                  <a:pt x="16039" y="10810"/>
                  <a:pt x="16038" y="10828"/>
                </a:cubicBezTo>
                <a:lnTo>
                  <a:pt x="16037" y="10828"/>
                </a:lnTo>
                <a:lnTo>
                  <a:pt x="16037" y="10830"/>
                </a:lnTo>
                <a:lnTo>
                  <a:pt x="16007" y="10822"/>
                </a:lnTo>
                <a:cubicBezTo>
                  <a:pt x="15950" y="10820"/>
                  <a:pt x="15893" y="10806"/>
                  <a:pt x="15838" y="10780"/>
                </a:cubicBezTo>
                <a:cubicBezTo>
                  <a:pt x="15828" y="10782"/>
                  <a:pt x="15819" y="10777"/>
                  <a:pt x="15809" y="10773"/>
                </a:cubicBezTo>
                <a:lnTo>
                  <a:pt x="15809" y="10767"/>
                </a:lnTo>
                <a:cubicBezTo>
                  <a:pt x="15173" y="10489"/>
                  <a:pt x="14675" y="9173"/>
                  <a:pt x="14586" y="7519"/>
                </a:cubicBezTo>
                <a:cubicBezTo>
                  <a:pt x="14586" y="7519"/>
                  <a:pt x="14586" y="7519"/>
                  <a:pt x="14585" y="7519"/>
                </a:cubicBezTo>
                <a:lnTo>
                  <a:pt x="14584" y="7487"/>
                </a:lnTo>
                <a:cubicBezTo>
                  <a:pt x="14576" y="7345"/>
                  <a:pt x="14571" y="7201"/>
                  <a:pt x="14571" y="7054"/>
                </a:cubicBezTo>
                <a:cubicBezTo>
                  <a:pt x="14569" y="7027"/>
                  <a:pt x="14569" y="7001"/>
                  <a:pt x="14569" y="6974"/>
                </a:cubicBezTo>
                <a:lnTo>
                  <a:pt x="14570" y="6921"/>
                </a:lnTo>
                <a:lnTo>
                  <a:pt x="14571" y="6921"/>
                </a:lnTo>
                <a:close/>
                <a:moveTo>
                  <a:pt x="14546" y="6918"/>
                </a:moveTo>
                <a:lnTo>
                  <a:pt x="14546" y="6921"/>
                </a:lnTo>
                <a:lnTo>
                  <a:pt x="14547" y="6921"/>
                </a:lnTo>
                <a:lnTo>
                  <a:pt x="14548" y="6974"/>
                </a:lnTo>
                <a:cubicBezTo>
                  <a:pt x="14548" y="7001"/>
                  <a:pt x="14548" y="7027"/>
                  <a:pt x="14546" y="7054"/>
                </a:cubicBezTo>
                <a:cubicBezTo>
                  <a:pt x="14546" y="7201"/>
                  <a:pt x="14542" y="7345"/>
                  <a:pt x="14533" y="7487"/>
                </a:cubicBezTo>
                <a:lnTo>
                  <a:pt x="14532" y="7519"/>
                </a:lnTo>
                <a:cubicBezTo>
                  <a:pt x="14531" y="7519"/>
                  <a:pt x="14531" y="7519"/>
                  <a:pt x="14531" y="7519"/>
                </a:cubicBezTo>
                <a:cubicBezTo>
                  <a:pt x="14442" y="9173"/>
                  <a:pt x="13944" y="10489"/>
                  <a:pt x="13308" y="10767"/>
                </a:cubicBezTo>
                <a:lnTo>
                  <a:pt x="13308" y="10773"/>
                </a:lnTo>
                <a:cubicBezTo>
                  <a:pt x="13298" y="10777"/>
                  <a:pt x="13289" y="10782"/>
                  <a:pt x="13279" y="10780"/>
                </a:cubicBezTo>
                <a:cubicBezTo>
                  <a:pt x="13224" y="10806"/>
                  <a:pt x="13167" y="10820"/>
                  <a:pt x="13110" y="10822"/>
                </a:cubicBezTo>
                <a:lnTo>
                  <a:pt x="13080" y="10830"/>
                </a:lnTo>
                <a:lnTo>
                  <a:pt x="13080" y="10828"/>
                </a:lnTo>
                <a:lnTo>
                  <a:pt x="13079" y="10828"/>
                </a:lnTo>
                <a:cubicBezTo>
                  <a:pt x="13078" y="10810"/>
                  <a:pt x="13078" y="10792"/>
                  <a:pt x="13078" y="10774"/>
                </a:cubicBezTo>
                <a:cubicBezTo>
                  <a:pt x="13078" y="10748"/>
                  <a:pt x="13078" y="10721"/>
                  <a:pt x="13080" y="10695"/>
                </a:cubicBezTo>
                <a:cubicBezTo>
                  <a:pt x="13080" y="10548"/>
                  <a:pt x="13084" y="10403"/>
                  <a:pt x="13093" y="10261"/>
                </a:cubicBezTo>
                <a:lnTo>
                  <a:pt x="13094" y="10230"/>
                </a:lnTo>
                <a:cubicBezTo>
                  <a:pt x="13095" y="10230"/>
                  <a:pt x="13095" y="10230"/>
                  <a:pt x="13095" y="10230"/>
                </a:cubicBezTo>
                <a:cubicBezTo>
                  <a:pt x="13184" y="8576"/>
                  <a:pt x="13682" y="7260"/>
                  <a:pt x="14318" y="6981"/>
                </a:cubicBezTo>
                <a:lnTo>
                  <a:pt x="14318" y="6976"/>
                </a:lnTo>
                <a:cubicBezTo>
                  <a:pt x="14328" y="6971"/>
                  <a:pt x="14337" y="6967"/>
                  <a:pt x="14347" y="6968"/>
                </a:cubicBezTo>
                <a:cubicBezTo>
                  <a:pt x="14402" y="6942"/>
                  <a:pt x="14459" y="6928"/>
                  <a:pt x="14516" y="6926"/>
                </a:cubicBezTo>
                <a:close/>
                <a:moveTo>
                  <a:pt x="11573" y="6918"/>
                </a:moveTo>
                <a:lnTo>
                  <a:pt x="11603" y="6926"/>
                </a:lnTo>
                <a:cubicBezTo>
                  <a:pt x="11661" y="6928"/>
                  <a:pt x="11717" y="6942"/>
                  <a:pt x="11772" y="6968"/>
                </a:cubicBezTo>
                <a:cubicBezTo>
                  <a:pt x="11782" y="6967"/>
                  <a:pt x="11792" y="6971"/>
                  <a:pt x="11801" y="6976"/>
                </a:cubicBezTo>
                <a:lnTo>
                  <a:pt x="11801" y="6981"/>
                </a:lnTo>
                <a:cubicBezTo>
                  <a:pt x="12437" y="7260"/>
                  <a:pt x="12935" y="8576"/>
                  <a:pt x="13024" y="10230"/>
                </a:cubicBezTo>
                <a:cubicBezTo>
                  <a:pt x="13024" y="10230"/>
                  <a:pt x="13025" y="10230"/>
                  <a:pt x="13025" y="10230"/>
                </a:cubicBezTo>
                <a:lnTo>
                  <a:pt x="13026" y="10261"/>
                </a:lnTo>
                <a:cubicBezTo>
                  <a:pt x="13035" y="10403"/>
                  <a:pt x="13039" y="10548"/>
                  <a:pt x="13039" y="10695"/>
                </a:cubicBezTo>
                <a:cubicBezTo>
                  <a:pt x="13041" y="10721"/>
                  <a:pt x="13041" y="10748"/>
                  <a:pt x="13041" y="10774"/>
                </a:cubicBezTo>
                <a:cubicBezTo>
                  <a:pt x="13041" y="10792"/>
                  <a:pt x="13041" y="10810"/>
                  <a:pt x="13040" y="10828"/>
                </a:cubicBezTo>
                <a:lnTo>
                  <a:pt x="13040" y="10828"/>
                </a:lnTo>
                <a:lnTo>
                  <a:pt x="13039" y="10830"/>
                </a:lnTo>
                <a:lnTo>
                  <a:pt x="13009" y="10822"/>
                </a:lnTo>
                <a:cubicBezTo>
                  <a:pt x="12952" y="10820"/>
                  <a:pt x="12895" y="10806"/>
                  <a:pt x="12840" y="10780"/>
                </a:cubicBezTo>
                <a:cubicBezTo>
                  <a:pt x="12830" y="10782"/>
                  <a:pt x="12821" y="10777"/>
                  <a:pt x="12811" y="10773"/>
                </a:cubicBezTo>
                <a:lnTo>
                  <a:pt x="12811" y="10767"/>
                </a:lnTo>
                <a:cubicBezTo>
                  <a:pt x="12175" y="10489"/>
                  <a:pt x="11677" y="9173"/>
                  <a:pt x="11588" y="7519"/>
                </a:cubicBezTo>
                <a:cubicBezTo>
                  <a:pt x="11588" y="7519"/>
                  <a:pt x="11588" y="7519"/>
                  <a:pt x="11588" y="7519"/>
                </a:cubicBezTo>
                <a:lnTo>
                  <a:pt x="11587" y="7487"/>
                </a:lnTo>
                <a:cubicBezTo>
                  <a:pt x="11578" y="7345"/>
                  <a:pt x="11573" y="7201"/>
                  <a:pt x="11573" y="7054"/>
                </a:cubicBezTo>
                <a:cubicBezTo>
                  <a:pt x="11571" y="7027"/>
                  <a:pt x="11571" y="7001"/>
                  <a:pt x="11571" y="6974"/>
                </a:cubicBezTo>
                <a:lnTo>
                  <a:pt x="11572" y="6921"/>
                </a:lnTo>
                <a:lnTo>
                  <a:pt x="11573" y="6921"/>
                </a:lnTo>
                <a:close/>
                <a:moveTo>
                  <a:pt x="11548" y="6918"/>
                </a:moveTo>
                <a:lnTo>
                  <a:pt x="11549" y="6921"/>
                </a:lnTo>
                <a:lnTo>
                  <a:pt x="11549" y="6921"/>
                </a:lnTo>
                <a:lnTo>
                  <a:pt x="11550" y="6974"/>
                </a:lnTo>
                <a:cubicBezTo>
                  <a:pt x="11550" y="7001"/>
                  <a:pt x="11550" y="7027"/>
                  <a:pt x="11548" y="7054"/>
                </a:cubicBezTo>
                <a:cubicBezTo>
                  <a:pt x="11548" y="7201"/>
                  <a:pt x="11544" y="7345"/>
                  <a:pt x="11535" y="7487"/>
                </a:cubicBezTo>
                <a:lnTo>
                  <a:pt x="11534" y="7519"/>
                </a:lnTo>
                <a:cubicBezTo>
                  <a:pt x="11534" y="7519"/>
                  <a:pt x="11533" y="7519"/>
                  <a:pt x="11533" y="7519"/>
                </a:cubicBezTo>
                <a:cubicBezTo>
                  <a:pt x="11444" y="9173"/>
                  <a:pt x="10946" y="10489"/>
                  <a:pt x="10310" y="10767"/>
                </a:cubicBezTo>
                <a:lnTo>
                  <a:pt x="10310" y="10773"/>
                </a:lnTo>
                <a:cubicBezTo>
                  <a:pt x="10301" y="10777"/>
                  <a:pt x="10291" y="10782"/>
                  <a:pt x="10281" y="10780"/>
                </a:cubicBezTo>
                <a:cubicBezTo>
                  <a:pt x="10226" y="10806"/>
                  <a:pt x="10170" y="10820"/>
                  <a:pt x="10112" y="10822"/>
                </a:cubicBezTo>
                <a:lnTo>
                  <a:pt x="10082" y="10830"/>
                </a:lnTo>
                <a:lnTo>
                  <a:pt x="10082" y="10828"/>
                </a:lnTo>
                <a:lnTo>
                  <a:pt x="10081" y="10828"/>
                </a:lnTo>
                <a:cubicBezTo>
                  <a:pt x="10080" y="10810"/>
                  <a:pt x="10080" y="10792"/>
                  <a:pt x="10080" y="10774"/>
                </a:cubicBezTo>
                <a:cubicBezTo>
                  <a:pt x="10080" y="10748"/>
                  <a:pt x="10080" y="10721"/>
                  <a:pt x="10082" y="10695"/>
                </a:cubicBezTo>
                <a:cubicBezTo>
                  <a:pt x="10082" y="10548"/>
                  <a:pt x="10087" y="10403"/>
                  <a:pt x="10096" y="10261"/>
                </a:cubicBezTo>
                <a:lnTo>
                  <a:pt x="10096" y="10230"/>
                </a:lnTo>
                <a:cubicBezTo>
                  <a:pt x="10097" y="10230"/>
                  <a:pt x="10097" y="10230"/>
                  <a:pt x="10097" y="10230"/>
                </a:cubicBezTo>
                <a:cubicBezTo>
                  <a:pt x="10186" y="8576"/>
                  <a:pt x="10684" y="7260"/>
                  <a:pt x="11320" y="6981"/>
                </a:cubicBezTo>
                <a:lnTo>
                  <a:pt x="11320" y="6976"/>
                </a:lnTo>
                <a:cubicBezTo>
                  <a:pt x="11330" y="6971"/>
                  <a:pt x="11339" y="6967"/>
                  <a:pt x="11349" y="6968"/>
                </a:cubicBezTo>
                <a:cubicBezTo>
                  <a:pt x="11404" y="6942"/>
                  <a:pt x="11461" y="6928"/>
                  <a:pt x="11518" y="6926"/>
                </a:cubicBezTo>
                <a:close/>
                <a:moveTo>
                  <a:pt x="8575" y="6918"/>
                </a:moveTo>
                <a:lnTo>
                  <a:pt x="8605" y="6926"/>
                </a:lnTo>
                <a:cubicBezTo>
                  <a:pt x="8663" y="6928"/>
                  <a:pt x="8719" y="6942"/>
                  <a:pt x="8774" y="6968"/>
                </a:cubicBezTo>
                <a:cubicBezTo>
                  <a:pt x="8784" y="6967"/>
                  <a:pt x="8794" y="6971"/>
                  <a:pt x="8803" y="6976"/>
                </a:cubicBezTo>
                <a:lnTo>
                  <a:pt x="8803" y="6981"/>
                </a:lnTo>
                <a:cubicBezTo>
                  <a:pt x="9439" y="7260"/>
                  <a:pt x="9937" y="8576"/>
                  <a:pt x="10026" y="10230"/>
                </a:cubicBezTo>
                <a:cubicBezTo>
                  <a:pt x="10026" y="10230"/>
                  <a:pt x="10027" y="10230"/>
                  <a:pt x="10027" y="10230"/>
                </a:cubicBezTo>
                <a:lnTo>
                  <a:pt x="10028" y="10261"/>
                </a:lnTo>
                <a:cubicBezTo>
                  <a:pt x="10037" y="10403"/>
                  <a:pt x="10041" y="10548"/>
                  <a:pt x="10041" y="10695"/>
                </a:cubicBezTo>
                <a:cubicBezTo>
                  <a:pt x="10043" y="10721"/>
                  <a:pt x="10044" y="10748"/>
                  <a:pt x="10044" y="10774"/>
                </a:cubicBezTo>
                <a:cubicBezTo>
                  <a:pt x="10044" y="10792"/>
                  <a:pt x="10043" y="10810"/>
                  <a:pt x="10042" y="10828"/>
                </a:cubicBezTo>
                <a:lnTo>
                  <a:pt x="10042" y="10828"/>
                </a:lnTo>
                <a:lnTo>
                  <a:pt x="10042" y="10830"/>
                </a:lnTo>
                <a:lnTo>
                  <a:pt x="10011" y="10822"/>
                </a:lnTo>
                <a:cubicBezTo>
                  <a:pt x="9954" y="10820"/>
                  <a:pt x="9897" y="10806"/>
                  <a:pt x="9842" y="10780"/>
                </a:cubicBezTo>
                <a:cubicBezTo>
                  <a:pt x="9832" y="10782"/>
                  <a:pt x="9823" y="10777"/>
                  <a:pt x="9813" y="10773"/>
                </a:cubicBezTo>
                <a:lnTo>
                  <a:pt x="9813" y="10767"/>
                </a:lnTo>
                <a:cubicBezTo>
                  <a:pt x="9177" y="10489"/>
                  <a:pt x="8680" y="9173"/>
                  <a:pt x="8591" y="7519"/>
                </a:cubicBezTo>
                <a:cubicBezTo>
                  <a:pt x="8590" y="7519"/>
                  <a:pt x="8590" y="7519"/>
                  <a:pt x="8590" y="7519"/>
                </a:cubicBezTo>
                <a:lnTo>
                  <a:pt x="8589" y="7487"/>
                </a:lnTo>
                <a:cubicBezTo>
                  <a:pt x="8580" y="7345"/>
                  <a:pt x="8575" y="7201"/>
                  <a:pt x="8575" y="7054"/>
                </a:cubicBezTo>
                <a:cubicBezTo>
                  <a:pt x="8573" y="7027"/>
                  <a:pt x="8573" y="7001"/>
                  <a:pt x="8573" y="6974"/>
                </a:cubicBezTo>
                <a:lnTo>
                  <a:pt x="8574" y="6921"/>
                </a:lnTo>
                <a:lnTo>
                  <a:pt x="8575" y="6921"/>
                </a:lnTo>
                <a:close/>
                <a:moveTo>
                  <a:pt x="8551" y="6918"/>
                </a:moveTo>
                <a:lnTo>
                  <a:pt x="8551" y="6921"/>
                </a:lnTo>
                <a:lnTo>
                  <a:pt x="8551" y="6921"/>
                </a:lnTo>
                <a:lnTo>
                  <a:pt x="8553" y="6974"/>
                </a:lnTo>
                <a:cubicBezTo>
                  <a:pt x="8553" y="7001"/>
                  <a:pt x="8552" y="7027"/>
                  <a:pt x="8550" y="7054"/>
                </a:cubicBezTo>
                <a:cubicBezTo>
                  <a:pt x="8550" y="7201"/>
                  <a:pt x="8546" y="7345"/>
                  <a:pt x="8537" y="7487"/>
                </a:cubicBezTo>
                <a:lnTo>
                  <a:pt x="8536" y="7519"/>
                </a:lnTo>
                <a:cubicBezTo>
                  <a:pt x="8536" y="7519"/>
                  <a:pt x="8535" y="7519"/>
                  <a:pt x="8535" y="7519"/>
                </a:cubicBezTo>
                <a:cubicBezTo>
                  <a:pt x="8446" y="9173"/>
                  <a:pt x="7948" y="10489"/>
                  <a:pt x="7312" y="10767"/>
                </a:cubicBezTo>
                <a:lnTo>
                  <a:pt x="7312" y="10773"/>
                </a:lnTo>
                <a:cubicBezTo>
                  <a:pt x="7303" y="10777"/>
                  <a:pt x="7293" y="10782"/>
                  <a:pt x="7283" y="10780"/>
                </a:cubicBezTo>
                <a:cubicBezTo>
                  <a:pt x="7228" y="10806"/>
                  <a:pt x="7172" y="10820"/>
                  <a:pt x="7114" y="10822"/>
                </a:cubicBezTo>
                <a:lnTo>
                  <a:pt x="7084" y="10830"/>
                </a:lnTo>
                <a:lnTo>
                  <a:pt x="7084" y="10828"/>
                </a:lnTo>
                <a:lnTo>
                  <a:pt x="7083" y="10828"/>
                </a:lnTo>
                <a:cubicBezTo>
                  <a:pt x="7082" y="10810"/>
                  <a:pt x="7082" y="10792"/>
                  <a:pt x="7082" y="10774"/>
                </a:cubicBezTo>
                <a:cubicBezTo>
                  <a:pt x="7082" y="10748"/>
                  <a:pt x="7082" y="10721"/>
                  <a:pt x="7084" y="10695"/>
                </a:cubicBezTo>
                <a:cubicBezTo>
                  <a:pt x="7084" y="10548"/>
                  <a:pt x="7089" y="10403"/>
                  <a:pt x="7098" y="10261"/>
                </a:cubicBezTo>
                <a:lnTo>
                  <a:pt x="7099" y="10230"/>
                </a:lnTo>
                <a:cubicBezTo>
                  <a:pt x="7099" y="10230"/>
                  <a:pt x="7099" y="10230"/>
                  <a:pt x="7099" y="10230"/>
                </a:cubicBezTo>
                <a:cubicBezTo>
                  <a:pt x="7189" y="8576"/>
                  <a:pt x="7686" y="7260"/>
                  <a:pt x="8322" y="6981"/>
                </a:cubicBezTo>
                <a:lnTo>
                  <a:pt x="8322" y="6976"/>
                </a:lnTo>
                <a:cubicBezTo>
                  <a:pt x="8332" y="6971"/>
                  <a:pt x="8341" y="6967"/>
                  <a:pt x="8351" y="6968"/>
                </a:cubicBezTo>
                <a:cubicBezTo>
                  <a:pt x="8406" y="6942"/>
                  <a:pt x="8463" y="6928"/>
                  <a:pt x="8520" y="6926"/>
                </a:cubicBezTo>
                <a:close/>
                <a:moveTo>
                  <a:pt x="5577" y="6918"/>
                </a:moveTo>
                <a:lnTo>
                  <a:pt x="5607" y="6926"/>
                </a:lnTo>
                <a:cubicBezTo>
                  <a:pt x="5665" y="6928"/>
                  <a:pt x="5721" y="6942"/>
                  <a:pt x="5776" y="6968"/>
                </a:cubicBezTo>
                <a:cubicBezTo>
                  <a:pt x="5786" y="6967"/>
                  <a:pt x="5796" y="6971"/>
                  <a:pt x="5805" y="6976"/>
                </a:cubicBezTo>
                <a:lnTo>
                  <a:pt x="5805" y="6981"/>
                </a:lnTo>
                <a:cubicBezTo>
                  <a:pt x="6441" y="7260"/>
                  <a:pt x="6939" y="8576"/>
                  <a:pt x="7028" y="10230"/>
                </a:cubicBezTo>
                <a:cubicBezTo>
                  <a:pt x="7028" y="10230"/>
                  <a:pt x="7029" y="10230"/>
                  <a:pt x="7029" y="10230"/>
                </a:cubicBezTo>
                <a:lnTo>
                  <a:pt x="7030" y="10261"/>
                </a:lnTo>
                <a:cubicBezTo>
                  <a:pt x="7039" y="10403"/>
                  <a:pt x="7043" y="10548"/>
                  <a:pt x="7043" y="10695"/>
                </a:cubicBezTo>
                <a:cubicBezTo>
                  <a:pt x="7046" y="10721"/>
                  <a:pt x="7046" y="10748"/>
                  <a:pt x="7046" y="10774"/>
                </a:cubicBezTo>
                <a:cubicBezTo>
                  <a:pt x="7046" y="10792"/>
                  <a:pt x="7046" y="10810"/>
                  <a:pt x="7045" y="10828"/>
                </a:cubicBezTo>
                <a:lnTo>
                  <a:pt x="7044" y="10828"/>
                </a:lnTo>
                <a:lnTo>
                  <a:pt x="7044" y="10830"/>
                </a:lnTo>
                <a:lnTo>
                  <a:pt x="7013" y="10822"/>
                </a:lnTo>
                <a:cubicBezTo>
                  <a:pt x="6956" y="10820"/>
                  <a:pt x="6899" y="10806"/>
                  <a:pt x="6844" y="10780"/>
                </a:cubicBezTo>
                <a:cubicBezTo>
                  <a:pt x="6834" y="10782"/>
                  <a:pt x="6825" y="10777"/>
                  <a:pt x="6816" y="10773"/>
                </a:cubicBezTo>
                <a:lnTo>
                  <a:pt x="6815" y="10767"/>
                </a:lnTo>
                <a:cubicBezTo>
                  <a:pt x="6180" y="10489"/>
                  <a:pt x="5682" y="9173"/>
                  <a:pt x="5593" y="7519"/>
                </a:cubicBezTo>
                <a:cubicBezTo>
                  <a:pt x="5592" y="7519"/>
                  <a:pt x="5592" y="7519"/>
                  <a:pt x="5592" y="7519"/>
                </a:cubicBezTo>
                <a:lnTo>
                  <a:pt x="5591" y="7487"/>
                </a:lnTo>
                <a:cubicBezTo>
                  <a:pt x="5582" y="7345"/>
                  <a:pt x="5577" y="7201"/>
                  <a:pt x="5578" y="7054"/>
                </a:cubicBezTo>
                <a:cubicBezTo>
                  <a:pt x="5575" y="7027"/>
                  <a:pt x="5575" y="7001"/>
                  <a:pt x="5575" y="6974"/>
                </a:cubicBezTo>
                <a:lnTo>
                  <a:pt x="5576" y="6921"/>
                </a:lnTo>
                <a:lnTo>
                  <a:pt x="5577" y="6921"/>
                </a:lnTo>
                <a:close/>
                <a:moveTo>
                  <a:pt x="5553" y="6918"/>
                </a:moveTo>
                <a:lnTo>
                  <a:pt x="5553" y="6921"/>
                </a:lnTo>
                <a:lnTo>
                  <a:pt x="5554" y="6921"/>
                </a:lnTo>
                <a:lnTo>
                  <a:pt x="5555" y="6974"/>
                </a:lnTo>
                <a:cubicBezTo>
                  <a:pt x="5555" y="7001"/>
                  <a:pt x="5555" y="7027"/>
                  <a:pt x="5552" y="7054"/>
                </a:cubicBezTo>
                <a:cubicBezTo>
                  <a:pt x="5552" y="7201"/>
                  <a:pt x="5548" y="7345"/>
                  <a:pt x="5539" y="7487"/>
                </a:cubicBezTo>
                <a:lnTo>
                  <a:pt x="5538" y="7519"/>
                </a:lnTo>
                <a:cubicBezTo>
                  <a:pt x="5538" y="7519"/>
                  <a:pt x="5537" y="7519"/>
                  <a:pt x="5537" y="7519"/>
                </a:cubicBezTo>
                <a:cubicBezTo>
                  <a:pt x="5448" y="9173"/>
                  <a:pt x="4950" y="10489"/>
                  <a:pt x="4314" y="10767"/>
                </a:cubicBezTo>
                <a:lnTo>
                  <a:pt x="4314" y="10773"/>
                </a:lnTo>
                <a:cubicBezTo>
                  <a:pt x="4305" y="10777"/>
                  <a:pt x="4295" y="10782"/>
                  <a:pt x="4285" y="10780"/>
                </a:cubicBezTo>
                <a:cubicBezTo>
                  <a:pt x="4230" y="10806"/>
                  <a:pt x="4174" y="10820"/>
                  <a:pt x="4116" y="10822"/>
                </a:cubicBezTo>
                <a:lnTo>
                  <a:pt x="4086" y="10830"/>
                </a:lnTo>
                <a:lnTo>
                  <a:pt x="4086" y="10828"/>
                </a:lnTo>
                <a:lnTo>
                  <a:pt x="4085" y="10828"/>
                </a:lnTo>
                <a:cubicBezTo>
                  <a:pt x="4084" y="10810"/>
                  <a:pt x="4084" y="10792"/>
                  <a:pt x="4084" y="10774"/>
                </a:cubicBezTo>
                <a:cubicBezTo>
                  <a:pt x="4084" y="10748"/>
                  <a:pt x="4084" y="10721"/>
                  <a:pt x="4087" y="10695"/>
                </a:cubicBezTo>
                <a:cubicBezTo>
                  <a:pt x="4086" y="10548"/>
                  <a:pt x="4091" y="10403"/>
                  <a:pt x="4100" y="10261"/>
                </a:cubicBezTo>
                <a:lnTo>
                  <a:pt x="4101" y="10230"/>
                </a:lnTo>
                <a:cubicBezTo>
                  <a:pt x="4101" y="10230"/>
                  <a:pt x="4101" y="10230"/>
                  <a:pt x="4102" y="10230"/>
                </a:cubicBezTo>
                <a:cubicBezTo>
                  <a:pt x="4191" y="8576"/>
                  <a:pt x="4689" y="7260"/>
                  <a:pt x="5324" y="6981"/>
                </a:cubicBezTo>
                <a:lnTo>
                  <a:pt x="5325" y="6976"/>
                </a:lnTo>
                <a:cubicBezTo>
                  <a:pt x="5334" y="6971"/>
                  <a:pt x="5343" y="6967"/>
                  <a:pt x="5353" y="6968"/>
                </a:cubicBezTo>
                <a:cubicBezTo>
                  <a:pt x="5408" y="6942"/>
                  <a:pt x="5465" y="6928"/>
                  <a:pt x="5522" y="6926"/>
                </a:cubicBezTo>
                <a:close/>
                <a:moveTo>
                  <a:pt x="2579" y="6918"/>
                </a:moveTo>
                <a:lnTo>
                  <a:pt x="2609" y="6926"/>
                </a:lnTo>
                <a:cubicBezTo>
                  <a:pt x="2667" y="6928"/>
                  <a:pt x="2723" y="6942"/>
                  <a:pt x="2779" y="6968"/>
                </a:cubicBezTo>
                <a:cubicBezTo>
                  <a:pt x="2788" y="6967"/>
                  <a:pt x="2798" y="6971"/>
                  <a:pt x="2807" y="6976"/>
                </a:cubicBezTo>
                <a:lnTo>
                  <a:pt x="2807" y="6981"/>
                </a:lnTo>
                <a:cubicBezTo>
                  <a:pt x="3443" y="7260"/>
                  <a:pt x="3941" y="8576"/>
                  <a:pt x="4030" y="10230"/>
                </a:cubicBezTo>
                <a:cubicBezTo>
                  <a:pt x="4031" y="10230"/>
                  <a:pt x="4031" y="10230"/>
                  <a:pt x="4031" y="10230"/>
                </a:cubicBezTo>
                <a:lnTo>
                  <a:pt x="4032" y="10261"/>
                </a:lnTo>
                <a:cubicBezTo>
                  <a:pt x="4041" y="10403"/>
                  <a:pt x="4045" y="10548"/>
                  <a:pt x="4045" y="10695"/>
                </a:cubicBezTo>
                <a:cubicBezTo>
                  <a:pt x="4048" y="10721"/>
                  <a:pt x="4048" y="10748"/>
                  <a:pt x="4048" y="10774"/>
                </a:cubicBezTo>
                <a:cubicBezTo>
                  <a:pt x="4048" y="10792"/>
                  <a:pt x="4048" y="10810"/>
                  <a:pt x="4047" y="10828"/>
                </a:cubicBezTo>
                <a:lnTo>
                  <a:pt x="4046" y="10828"/>
                </a:lnTo>
                <a:lnTo>
                  <a:pt x="4046" y="10830"/>
                </a:lnTo>
                <a:lnTo>
                  <a:pt x="4015" y="10822"/>
                </a:lnTo>
                <a:cubicBezTo>
                  <a:pt x="3958" y="10820"/>
                  <a:pt x="3902" y="10806"/>
                  <a:pt x="3846" y="10780"/>
                </a:cubicBezTo>
                <a:cubicBezTo>
                  <a:pt x="3836" y="10782"/>
                  <a:pt x="3827" y="10777"/>
                  <a:pt x="3818" y="10773"/>
                </a:cubicBezTo>
                <a:lnTo>
                  <a:pt x="3817" y="10767"/>
                </a:lnTo>
                <a:cubicBezTo>
                  <a:pt x="3182" y="10489"/>
                  <a:pt x="2684" y="9173"/>
                  <a:pt x="2595" y="7519"/>
                </a:cubicBezTo>
                <a:cubicBezTo>
                  <a:pt x="2594" y="7519"/>
                  <a:pt x="2594" y="7519"/>
                  <a:pt x="2594" y="7519"/>
                </a:cubicBezTo>
                <a:lnTo>
                  <a:pt x="2593" y="7487"/>
                </a:lnTo>
                <a:cubicBezTo>
                  <a:pt x="2584" y="7345"/>
                  <a:pt x="2580" y="7201"/>
                  <a:pt x="2580" y="7054"/>
                </a:cubicBezTo>
                <a:cubicBezTo>
                  <a:pt x="2577" y="7027"/>
                  <a:pt x="2577" y="7001"/>
                  <a:pt x="2577" y="6974"/>
                </a:cubicBezTo>
                <a:lnTo>
                  <a:pt x="2578" y="6921"/>
                </a:lnTo>
                <a:lnTo>
                  <a:pt x="2579" y="6921"/>
                </a:lnTo>
                <a:close/>
                <a:moveTo>
                  <a:pt x="2555" y="6918"/>
                </a:moveTo>
                <a:lnTo>
                  <a:pt x="2555" y="6921"/>
                </a:lnTo>
                <a:lnTo>
                  <a:pt x="2556" y="6921"/>
                </a:lnTo>
                <a:lnTo>
                  <a:pt x="2557" y="6974"/>
                </a:lnTo>
                <a:cubicBezTo>
                  <a:pt x="2557" y="7001"/>
                  <a:pt x="2557" y="7027"/>
                  <a:pt x="2554" y="7054"/>
                </a:cubicBezTo>
                <a:cubicBezTo>
                  <a:pt x="2554" y="7201"/>
                  <a:pt x="2550" y="7345"/>
                  <a:pt x="2541" y="7487"/>
                </a:cubicBezTo>
                <a:lnTo>
                  <a:pt x="2540" y="7519"/>
                </a:lnTo>
                <a:cubicBezTo>
                  <a:pt x="2540" y="7519"/>
                  <a:pt x="2540" y="7519"/>
                  <a:pt x="2539" y="7519"/>
                </a:cubicBezTo>
                <a:cubicBezTo>
                  <a:pt x="2450" y="9173"/>
                  <a:pt x="1952" y="10489"/>
                  <a:pt x="1316" y="10767"/>
                </a:cubicBezTo>
                <a:lnTo>
                  <a:pt x="1316" y="10773"/>
                </a:lnTo>
                <a:cubicBezTo>
                  <a:pt x="1307" y="10777"/>
                  <a:pt x="1297" y="10782"/>
                  <a:pt x="1288" y="10780"/>
                </a:cubicBezTo>
                <a:cubicBezTo>
                  <a:pt x="1232" y="10806"/>
                  <a:pt x="1176" y="10820"/>
                  <a:pt x="1118" y="10822"/>
                </a:cubicBezTo>
                <a:lnTo>
                  <a:pt x="1088" y="10830"/>
                </a:lnTo>
                <a:lnTo>
                  <a:pt x="1088" y="10828"/>
                </a:lnTo>
                <a:lnTo>
                  <a:pt x="1087" y="10828"/>
                </a:lnTo>
                <a:cubicBezTo>
                  <a:pt x="1086" y="10810"/>
                  <a:pt x="1086" y="10792"/>
                  <a:pt x="1086" y="10774"/>
                </a:cubicBezTo>
                <a:cubicBezTo>
                  <a:pt x="1086" y="10748"/>
                  <a:pt x="1086" y="10721"/>
                  <a:pt x="1089" y="10695"/>
                </a:cubicBezTo>
                <a:cubicBezTo>
                  <a:pt x="1089" y="10548"/>
                  <a:pt x="1093" y="10403"/>
                  <a:pt x="1102" y="10261"/>
                </a:cubicBezTo>
                <a:lnTo>
                  <a:pt x="1103" y="10230"/>
                </a:lnTo>
                <a:cubicBezTo>
                  <a:pt x="1103" y="10230"/>
                  <a:pt x="1103" y="10230"/>
                  <a:pt x="1104" y="10230"/>
                </a:cubicBezTo>
                <a:cubicBezTo>
                  <a:pt x="1193" y="8576"/>
                  <a:pt x="1691" y="7260"/>
                  <a:pt x="2326" y="6981"/>
                </a:cubicBezTo>
                <a:lnTo>
                  <a:pt x="2327" y="6976"/>
                </a:lnTo>
                <a:cubicBezTo>
                  <a:pt x="2336" y="6971"/>
                  <a:pt x="2345" y="6967"/>
                  <a:pt x="2355" y="6968"/>
                </a:cubicBezTo>
                <a:cubicBezTo>
                  <a:pt x="2411" y="6942"/>
                  <a:pt x="2467" y="6928"/>
                  <a:pt x="2524" y="6926"/>
                </a:cubicBezTo>
                <a:close/>
                <a:moveTo>
                  <a:pt x="19328" y="3546"/>
                </a:moveTo>
                <a:cubicBezTo>
                  <a:pt x="19422" y="4826"/>
                  <a:pt x="19803" y="5841"/>
                  <a:pt x="20290" y="6120"/>
                </a:cubicBezTo>
                <a:cubicBezTo>
                  <a:pt x="20196" y="4840"/>
                  <a:pt x="19815" y="3826"/>
                  <a:pt x="19328" y="3546"/>
                </a:cubicBezTo>
                <a:close/>
                <a:moveTo>
                  <a:pt x="18783" y="3546"/>
                </a:moveTo>
                <a:cubicBezTo>
                  <a:pt x="18296" y="3826"/>
                  <a:pt x="17915" y="4840"/>
                  <a:pt x="17821" y="6120"/>
                </a:cubicBezTo>
                <a:cubicBezTo>
                  <a:pt x="18308" y="5841"/>
                  <a:pt x="18689" y="4826"/>
                  <a:pt x="18783" y="3546"/>
                </a:cubicBezTo>
                <a:close/>
                <a:moveTo>
                  <a:pt x="16330" y="3546"/>
                </a:moveTo>
                <a:cubicBezTo>
                  <a:pt x="16424" y="4826"/>
                  <a:pt x="16805" y="5841"/>
                  <a:pt x="17292" y="6120"/>
                </a:cubicBezTo>
                <a:cubicBezTo>
                  <a:pt x="17198" y="4840"/>
                  <a:pt x="16817" y="3826"/>
                  <a:pt x="16330" y="3546"/>
                </a:cubicBezTo>
                <a:close/>
                <a:moveTo>
                  <a:pt x="15785" y="3546"/>
                </a:moveTo>
                <a:cubicBezTo>
                  <a:pt x="15298" y="3826"/>
                  <a:pt x="14917" y="4840"/>
                  <a:pt x="14823" y="6120"/>
                </a:cubicBezTo>
                <a:cubicBezTo>
                  <a:pt x="15310" y="5841"/>
                  <a:pt x="15691" y="4826"/>
                  <a:pt x="15785" y="3546"/>
                </a:cubicBezTo>
                <a:close/>
                <a:moveTo>
                  <a:pt x="13332" y="3546"/>
                </a:moveTo>
                <a:cubicBezTo>
                  <a:pt x="13426" y="4826"/>
                  <a:pt x="13807" y="5841"/>
                  <a:pt x="14294" y="6120"/>
                </a:cubicBezTo>
                <a:cubicBezTo>
                  <a:pt x="14200" y="4840"/>
                  <a:pt x="13819" y="3826"/>
                  <a:pt x="13332" y="3546"/>
                </a:cubicBezTo>
                <a:close/>
                <a:moveTo>
                  <a:pt x="12787" y="3546"/>
                </a:moveTo>
                <a:cubicBezTo>
                  <a:pt x="12300" y="3826"/>
                  <a:pt x="11919" y="4840"/>
                  <a:pt x="11825" y="6120"/>
                </a:cubicBezTo>
                <a:cubicBezTo>
                  <a:pt x="12312" y="5841"/>
                  <a:pt x="12693" y="4826"/>
                  <a:pt x="12787" y="3546"/>
                </a:cubicBezTo>
                <a:close/>
                <a:moveTo>
                  <a:pt x="10334" y="3546"/>
                </a:moveTo>
                <a:cubicBezTo>
                  <a:pt x="10428" y="4826"/>
                  <a:pt x="10809" y="5841"/>
                  <a:pt x="11296" y="6120"/>
                </a:cubicBezTo>
                <a:cubicBezTo>
                  <a:pt x="11202" y="4840"/>
                  <a:pt x="10821" y="3826"/>
                  <a:pt x="10334" y="3546"/>
                </a:cubicBezTo>
                <a:close/>
                <a:moveTo>
                  <a:pt x="9790" y="3546"/>
                </a:moveTo>
                <a:cubicBezTo>
                  <a:pt x="9302" y="3826"/>
                  <a:pt x="8921" y="4840"/>
                  <a:pt x="8827" y="6120"/>
                </a:cubicBezTo>
                <a:cubicBezTo>
                  <a:pt x="9315" y="5841"/>
                  <a:pt x="9695" y="4826"/>
                  <a:pt x="9790" y="3546"/>
                </a:cubicBezTo>
                <a:close/>
                <a:moveTo>
                  <a:pt x="7336" y="3546"/>
                </a:moveTo>
                <a:cubicBezTo>
                  <a:pt x="7430" y="4826"/>
                  <a:pt x="7811" y="5841"/>
                  <a:pt x="8299" y="6120"/>
                </a:cubicBezTo>
                <a:cubicBezTo>
                  <a:pt x="8204" y="4840"/>
                  <a:pt x="7824" y="3826"/>
                  <a:pt x="7336" y="3546"/>
                </a:cubicBezTo>
                <a:close/>
                <a:moveTo>
                  <a:pt x="6792" y="3546"/>
                </a:moveTo>
                <a:cubicBezTo>
                  <a:pt x="6304" y="3826"/>
                  <a:pt x="5923" y="4840"/>
                  <a:pt x="5829" y="6120"/>
                </a:cubicBezTo>
                <a:cubicBezTo>
                  <a:pt x="6317" y="5841"/>
                  <a:pt x="6697" y="4826"/>
                  <a:pt x="6792" y="3546"/>
                </a:cubicBezTo>
                <a:close/>
                <a:moveTo>
                  <a:pt x="4338" y="3546"/>
                </a:moveTo>
                <a:cubicBezTo>
                  <a:pt x="4432" y="4826"/>
                  <a:pt x="4813" y="5841"/>
                  <a:pt x="5301" y="6120"/>
                </a:cubicBezTo>
                <a:cubicBezTo>
                  <a:pt x="5206" y="4840"/>
                  <a:pt x="4826" y="3826"/>
                  <a:pt x="4338" y="3546"/>
                </a:cubicBezTo>
                <a:close/>
                <a:moveTo>
                  <a:pt x="3794" y="3546"/>
                </a:moveTo>
                <a:cubicBezTo>
                  <a:pt x="3306" y="3826"/>
                  <a:pt x="2926" y="4840"/>
                  <a:pt x="2831" y="6120"/>
                </a:cubicBezTo>
                <a:cubicBezTo>
                  <a:pt x="3319" y="5841"/>
                  <a:pt x="3699" y="4826"/>
                  <a:pt x="3794" y="3546"/>
                </a:cubicBezTo>
                <a:close/>
                <a:moveTo>
                  <a:pt x="1340" y="3546"/>
                </a:moveTo>
                <a:cubicBezTo>
                  <a:pt x="1435" y="4826"/>
                  <a:pt x="1815" y="5841"/>
                  <a:pt x="2303" y="6120"/>
                </a:cubicBezTo>
                <a:cubicBezTo>
                  <a:pt x="2208" y="4840"/>
                  <a:pt x="1828" y="3826"/>
                  <a:pt x="1340" y="3546"/>
                </a:cubicBezTo>
                <a:close/>
                <a:moveTo>
                  <a:pt x="21600" y="3060"/>
                </a:moveTo>
                <a:lnTo>
                  <a:pt x="21600" y="3689"/>
                </a:lnTo>
                <a:cubicBezTo>
                  <a:pt x="21201" y="4089"/>
                  <a:pt x="20901" y="5004"/>
                  <a:pt x="20819" y="6120"/>
                </a:cubicBezTo>
                <a:cubicBezTo>
                  <a:pt x="21146" y="5932"/>
                  <a:pt x="21426" y="5412"/>
                  <a:pt x="21600" y="4698"/>
                </a:cubicBezTo>
                <a:lnTo>
                  <a:pt x="21600" y="5650"/>
                </a:lnTo>
                <a:cubicBezTo>
                  <a:pt x="21387" y="6212"/>
                  <a:pt x="21108" y="6603"/>
                  <a:pt x="20795" y="6741"/>
                </a:cubicBezTo>
                <a:lnTo>
                  <a:pt x="20795" y="6747"/>
                </a:lnTo>
                <a:cubicBezTo>
                  <a:pt x="20785" y="6751"/>
                  <a:pt x="20776" y="6756"/>
                  <a:pt x="20766" y="6754"/>
                </a:cubicBezTo>
                <a:cubicBezTo>
                  <a:pt x="20711" y="6780"/>
                  <a:pt x="20654" y="6794"/>
                  <a:pt x="20597" y="6797"/>
                </a:cubicBezTo>
                <a:lnTo>
                  <a:pt x="20567" y="6804"/>
                </a:lnTo>
                <a:lnTo>
                  <a:pt x="20567" y="6802"/>
                </a:lnTo>
                <a:lnTo>
                  <a:pt x="20566" y="6802"/>
                </a:lnTo>
                <a:cubicBezTo>
                  <a:pt x="20565" y="6784"/>
                  <a:pt x="20565" y="6766"/>
                  <a:pt x="20565" y="6748"/>
                </a:cubicBezTo>
                <a:cubicBezTo>
                  <a:pt x="20565" y="6721"/>
                  <a:pt x="20565" y="6695"/>
                  <a:pt x="20567" y="6668"/>
                </a:cubicBezTo>
                <a:cubicBezTo>
                  <a:pt x="20567" y="6520"/>
                  <a:pt x="20571" y="6374"/>
                  <a:pt x="20580" y="6231"/>
                </a:cubicBezTo>
                <a:lnTo>
                  <a:pt x="20581" y="6200"/>
                </a:lnTo>
                <a:cubicBezTo>
                  <a:pt x="20582" y="6200"/>
                  <a:pt x="20582" y="6200"/>
                  <a:pt x="20582" y="6199"/>
                </a:cubicBezTo>
                <a:cubicBezTo>
                  <a:pt x="20661" y="4717"/>
                  <a:pt x="21064" y="3503"/>
                  <a:pt x="21600" y="3060"/>
                </a:cubicBezTo>
                <a:close/>
                <a:moveTo>
                  <a:pt x="19076" y="2862"/>
                </a:moveTo>
                <a:lnTo>
                  <a:pt x="19106" y="2870"/>
                </a:lnTo>
                <a:cubicBezTo>
                  <a:pt x="19163" y="2872"/>
                  <a:pt x="19220" y="2886"/>
                  <a:pt x="19275" y="2912"/>
                </a:cubicBezTo>
                <a:cubicBezTo>
                  <a:pt x="19285" y="2910"/>
                  <a:pt x="19294" y="2915"/>
                  <a:pt x="19304" y="2920"/>
                </a:cubicBezTo>
                <a:lnTo>
                  <a:pt x="19304" y="2925"/>
                </a:lnTo>
                <a:cubicBezTo>
                  <a:pt x="19940" y="3206"/>
                  <a:pt x="20438" y="4532"/>
                  <a:pt x="20527" y="6199"/>
                </a:cubicBezTo>
                <a:cubicBezTo>
                  <a:pt x="20527" y="6200"/>
                  <a:pt x="20527" y="6200"/>
                  <a:pt x="20528" y="6200"/>
                </a:cubicBezTo>
                <a:lnTo>
                  <a:pt x="20529" y="6231"/>
                </a:lnTo>
                <a:cubicBezTo>
                  <a:pt x="20537" y="6374"/>
                  <a:pt x="20542" y="6520"/>
                  <a:pt x="20542" y="6668"/>
                </a:cubicBezTo>
                <a:cubicBezTo>
                  <a:pt x="20544" y="6695"/>
                  <a:pt x="20544" y="6721"/>
                  <a:pt x="20544" y="6748"/>
                </a:cubicBezTo>
                <a:cubicBezTo>
                  <a:pt x="20544" y="6766"/>
                  <a:pt x="20544" y="6784"/>
                  <a:pt x="20543" y="6802"/>
                </a:cubicBezTo>
                <a:lnTo>
                  <a:pt x="20542" y="6802"/>
                </a:lnTo>
                <a:lnTo>
                  <a:pt x="20542" y="6804"/>
                </a:lnTo>
                <a:lnTo>
                  <a:pt x="20512" y="6797"/>
                </a:lnTo>
                <a:cubicBezTo>
                  <a:pt x="20454" y="6794"/>
                  <a:pt x="20398" y="6780"/>
                  <a:pt x="20343" y="6754"/>
                </a:cubicBezTo>
                <a:cubicBezTo>
                  <a:pt x="20333" y="6756"/>
                  <a:pt x="20323" y="6751"/>
                  <a:pt x="20314" y="6747"/>
                </a:cubicBezTo>
                <a:lnTo>
                  <a:pt x="20314" y="6741"/>
                </a:lnTo>
                <a:cubicBezTo>
                  <a:pt x="19678" y="6461"/>
                  <a:pt x="19180" y="5134"/>
                  <a:pt x="19091" y="3467"/>
                </a:cubicBezTo>
                <a:cubicBezTo>
                  <a:pt x="19091" y="3467"/>
                  <a:pt x="19091" y="3467"/>
                  <a:pt x="19090" y="3467"/>
                </a:cubicBezTo>
                <a:lnTo>
                  <a:pt x="19089" y="3435"/>
                </a:lnTo>
                <a:cubicBezTo>
                  <a:pt x="19080" y="3292"/>
                  <a:pt x="19076" y="3146"/>
                  <a:pt x="19076" y="2998"/>
                </a:cubicBezTo>
                <a:cubicBezTo>
                  <a:pt x="19074" y="2972"/>
                  <a:pt x="19074" y="2945"/>
                  <a:pt x="19074" y="2918"/>
                </a:cubicBezTo>
                <a:lnTo>
                  <a:pt x="19075" y="2864"/>
                </a:lnTo>
                <a:lnTo>
                  <a:pt x="19076" y="2864"/>
                </a:lnTo>
                <a:close/>
                <a:moveTo>
                  <a:pt x="19035" y="2862"/>
                </a:moveTo>
                <a:lnTo>
                  <a:pt x="19035" y="2864"/>
                </a:lnTo>
                <a:lnTo>
                  <a:pt x="19036" y="2864"/>
                </a:lnTo>
                <a:lnTo>
                  <a:pt x="19037" y="2918"/>
                </a:lnTo>
                <a:cubicBezTo>
                  <a:pt x="19037" y="2945"/>
                  <a:pt x="19037" y="2972"/>
                  <a:pt x="19035" y="2998"/>
                </a:cubicBezTo>
                <a:cubicBezTo>
                  <a:pt x="19035" y="3146"/>
                  <a:pt x="19031" y="3292"/>
                  <a:pt x="19022" y="3435"/>
                </a:cubicBezTo>
                <a:lnTo>
                  <a:pt x="19021" y="3467"/>
                </a:lnTo>
                <a:cubicBezTo>
                  <a:pt x="19020" y="3467"/>
                  <a:pt x="19020" y="3467"/>
                  <a:pt x="19020" y="3467"/>
                </a:cubicBezTo>
                <a:cubicBezTo>
                  <a:pt x="18931" y="5134"/>
                  <a:pt x="18433" y="6461"/>
                  <a:pt x="17797" y="6741"/>
                </a:cubicBezTo>
                <a:lnTo>
                  <a:pt x="17797" y="6747"/>
                </a:lnTo>
                <a:cubicBezTo>
                  <a:pt x="17787" y="6751"/>
                  <a:pt x="17778" y="6756"/>
                  <a:pt x="17768" y="6754"/>
                </a:cubicBezTo>
                <a:cubicBezTo>
                  <a:pt x="17713" y="6780"/>
                  <a:pt x="17656" y="6794"/>
                  <a:pt x="17599" y="6797"/>
                </a:cubicBezTo>
                <a:lnTo>
                  <a:pt x="17569" y="6804"/>
                </a:lnTo>
                <a:lnTo>
                  <a:pt x="17569" y="6802"/>
                </a:lnTo>
                <a:lnTo>
                  <a:pt x="17568" y="6802"/>
                </a:lnTo>
                <a:cubicBezTo>
                  <a:pt x="17567" y="6784"/>
                  <a:pt x="17567" y="6766"/>
                  <a:pt x="17567" y="6748"/>
                </a:cubicBezTo>
                <a:cubicBezTo>
                  <a:pt x="17567" y="6721"/>
                  <a:pt x="17567" y="6695"/>
                  <a:pt x="17569" y="6668"/>
                </a:cubicBezTo>
                <a:cubicBezTo>
                  <a:pt x="17569" y="6520"/>
                  <a:pt x="17573" y="6374"/>
                  <a:pt x="17582" y="6231"/>
                </a:cubicBezTo>
                <a:lnTo>
                  <a:pt x="17583" y="6200"/>
                </a:lnTo>
                <a:cubicBezTo>
                  <a:pt x="17584" y="6200"/>
                  <a:pt x="17584" y="6200"/>
                  <a:pt x="17584" y="6199"/>
                </a:cubicBezTo>
                <a:cubicBezTo>
                  <a:pt x="17673" y="4532"/>
                  <a:pt x="18171" y="3206"/>
                  <a:pt x="18807" y="2925"/>
                </a:cubicBezTo>
                <a:lnTo>
                  <a:pt x="18807" y="2920"/>
                </a:lnTo>
                <a:cubicBezTo>
                  <a:pt x="18817" y="2915"/>
                  <a:pt x="18826" y="2910"/>
                  <a:pt x="18836" y="2912"/>
                </a:cubicBezTo>
                <a:cubicBezTo>
                  <a:pt x="18891" y="2886"/>
                  <a:pt x="18948" y="2872"/>
                  <a:pt x="19005" y="2870"/>
                </a:cubicBezTo>
                <a:close/>
                <a:moveTo>
                  <a:pt x="16078" y="2862"/>
                </a:moveTo>
                <a:lnTo>
                  <a:pt x="16108" y="2870"/>
                </a:lnTo>
                <a:cubicBezTo>
                  <a:pt x="16165" y="2872"/>
                  <a:pt x="16222" y="2886"/>
                  <a:pt x="16277" y="2912"/>
                </a:cubicBezTo>
                <a:cubicBezTo>
                  <a:pt x="16287" y="2910"/>
                  <a:pt x="16296" y="2915"/>
                  <a:pt x="16306" y="2920"/>
                </a:cubicBezTo>
                <a:lnTo>
                  <a:pt x="16306" y="2925"/>
                </a:lnTo>
                <a:cubicBezTo>
                  <a:pt x="16942" y="3206"/>
                  <a:pt x="17440" y="4532"/>
                  <a:pt x="17529" y="6199"/>
                </a:cubicBezTo>
                <a:cubicBezTo>
                  <a:pt x="17529" y="6200"/>
                  <a:pt x="17529" y="6200"/>
                  <a:pt x="17530" y="6200"/>
                </a:cubicBezTo>
                <a:lnTo>
                  <a:pt x="17531" y="6231"/>
                </a:lnTo>
                <a:cubicBezTo>
                  <a:pt x="17540" y="6374"/>
                  <a:pt x="17544" y="6520"/>
                  <a:pt x="17544" y="6668"/>
                </a:cubicBezTo>
                <a:cubicBezTo>
                  <a:pt x="17546" y="6695"/>
                  <a:pt x="17546" y="6721"/>
                  <a:pt x="17546" y="6748"/>
                </a:cubicBezTo>
                <a:cubicBezTo>
                  <a:pt x="17546" y="6766"/>
                  <a:pt x="17546" y="6784"/>
                  <a:pt x="17545" y="6802"/>
                </a:cubicBezTo>
                <a:lnTo>
                  <a:pt x="17544" y="6802"/>
                </a:lnTo>
                <a:lnTo>
                  <a:pt x="17544" y="6804"/>
                </a:lnTo>
                <a:lnTo>
                  <a:pt x="17514" y="6797"/>
                </a:lnTo>
                <a:cubicBezTo>
                  <a:pt x="17457" y="6794"/>
                  <a:pt x="17400" y="6780"/>
                  <a:pt x="17345" y="6754"/>
                </a:cubicBezTo>
                <a:cubicBezTo>
                  <a:pt x="17335" y="6756"/>
                  <a:pt x="17326" y="6751"/>
                  <a:pt x="17316" y="6747"/>
                </a:cubicBezTo>
                <a:lnTo>
                  <a:pt x="17316" y="6741"/>
                </a:lnTo>
                <a:cubicBezTo>
                  <a:pt x="16680" y="6461"/>
                  <a:pt x="16182" y="5134"/>
                  <a:pt x="16093" y="3467"/>
                </a:cubicBezTo>
                <a:cubicBezTo>
                  <a:pt x="16093" y="3467"/>
                  <a:pt x="16093" y="3467"/>
                  <a:pt x="16092" y="3467"/>
                </a:cubicBezTo>
                <a:lnTo>
                  <a:pt x="16091" y="3435"/>
                </a:lnTo>
                <a:cubicBezTo>
                  <a:pt x="16082" y="3292"/>
                  <a:pt x="16078" y="3146"/>
                  <a:pt x="16078" y="2998"/>
                </a:cubicBezTo>
                <a:cubicBezTo>
                  <a:pt x="16076" y="2972"/>
                  <a:pt x="16076" y="2945"/>
                  <a:pt x="16076" y="2918"/>
                </a:cubicBezTo>
                <a:lnTo>
                  <a:pt x="16077" y="2864"/>
                </a:lnTo>
                <a:lnTo>
                  <a:pt x="16078" y="2864"/>
                </a:lnTo>
                <a:close/>
                <a:moveTo>
                  <a:pt x="16037" y="2862"/>
                </a:moveTo>
                <a:lnTo>
                  <a:pt x="16037" y="2864"/>
                </a:lnTo>
                <a:lnTo>
                  <a:pt x="16038" y="2864"/>
                </a:lnTo>
                <a:lnTo>
                  <a:pt x="16039" y="2918"/>
                </a:lnTo>
                <a:cubicBezTo>
                  <a:pt x="16039" y="2945"/>
                  <a:pt x="16039" y="2972"/>
                  <a:pt x="16037" y="2998"/>
                </a:cubicBezTo>
                <a:cubicBezTo>
                  <a:pt x="16037" y="3146"/>
                  <a:pt x="16033" y="3292"/>
                  <a:pt x="16024" y="3435"/>
                </a:cubicBezTo>
                <a:lnTo>
                  <a:pt x="16023" y="3467"/>
                </a:lnTo>
                <a:cubicBezTo>
                  <a:pt x="16022" y="3467"/>
                  <a:pt x="16022" y="3467"/>
                  <a:pt x="16022" y="3467"/>
                </a:cubicBezTo>
                <a:cubicBezTo>
                  <a:pt x="15933" y="5134"/>
                  <a:pt x="15435" y="6461"/>
                  <a:pt x="14799" y="6741"/>
                </a:cubicBezTo>
                <a:lnTo>
                  <a:pt x="14799" y="6747"/>
                </a:lnTo>
                <a:cubicBezTo>
                  <a:pt x="14789" y="6751"/>
                  <a:pt x="14780" y="6756"/>
                  <a:pt x="14770" y="6754"/>
                </a:cubicBezTo>
                <a:cubicBezTo>
                  <a:pt x="14715" y="6780"/>
                  <a:pt x="14658" y="6794"/>
                  <a:pt x="14601" y="6797"/>
                </a:cubicBezTo>
                <a:lnTo>
                  <a:pt x="14571" y="6804"/>
                </a:lnTo>
                <a:lnTo>
                  <a:pt x="14571" y="6802"/>
                </a:lnTo>
                <a:lnTo>
                  <a:pt x="14570" y="6802"/>
                </a:lnTo>
                <a:cubicBezTo>
                  <a:pt x="14569" y="6784"/>
                  <a:pt x="14569" y="6766"/>
                  <a:pt x="14569" y="6748"/>
                </a:cubicBezTo>
                <a:cubicBezTo>
                  <a:pt x="14569" y="6721"/>
                  <a:pt x="14569" y="6695"/>
                  <a:pt x="14571" y="6668"/>
                </a:cubicBezTo>
                <a:cubicBezTo>
                  <a:pt x="14571" y="6520"/>
                  <a:pt x="14576" y="6374"/>
                  <a:pt x="14584" y="6231"/>
                </a:cubicBezTo>
                <a:lnTo>
                  <a:pt x="14585" y="6200"/>
                </a:lnTo>
                <a:cubicBezTo>
                  <a:pt x="14586" y="6200"/>
                  <a:pt x="14586" y="6200"/>
                  <a:pt x="14586" y="6199"/>
                </a:cubicBezTo>
                <a:cubicBezTo>
                  <a:pt x="14675" y="4532"/>
                  <a:pt x="15173" y="3206"/>
                  <a:pt x="15809" y="2925"/>
                </a:cubicBezTo>
                <a:lnTo>
                  <a:pt x="15809" y="2920"/>
                </a:lnTo>
                <a:cubicBezTo>
                  <a:pt x="15819" y="2915"/>
                  <a:pt x="15828" y="2910"/>
                  <a:pt x="15838" y="2912"/>
                </a:cubicBezTo>
                <a:cubicBezTo>
                  <a:pt x="15893" y="2886"/>
                  <a:pt x="15950" y="2872"/>
                  <a:pt x="16007" y="2870"/>
                </a:cubicBezTo>
                <a:close/>
                <a:moveTo>
                  <a:pt x="13080" y="2862"/>
                </a:moveTo>
                <a:lnTo>
                  <a:pt x="13110" y="2870"/>
                </a:lnTo>
                <a:cubicBezTo>
                  <a:pt x="13167" y="2872"/>
                  <a:pt x="13224" y="2886"/>
                  <a:pt x="13279" y="2912"/>
                </a:cubicBezTo>
                <a:cubicBezTo>
                  <a:pt x="13289" y="2910"/>
                  <a:pt x="13298" y="2915"/>
                  <a:pt x="13308" y="2920"/>
                </a:cubicBezTo>
                <a:lnTo>
                  <a:pt x="13308" y="2925"/>
                </a:lnTo>
                <a:cubicBezTo>
                  <a:pt x="13944" y="3206"/>
                  <a:pt x="14442" y="4532"/>
                  <a:pt x="14531" y="6199"/>
                </a:cubicBezTo>
                <a:cubicBezTo>
                  <a:pt x="14531" y="6200"/>
                  <a:pt x="14531" y="6200"/>
                  <a:pt x="14532" y="6200"/>
                </a:cubicBezTo>
                <a:lnTo>
                  <a:pt x="14533" y="6231"/>
                </a:lnTo>
                <a:cubicBezTo>
                  <a:pt x="14542" y="6374"/>
                  <a:pt x="14546" y="6520"/>
                  <a:pt x="14546" y="6668"/>
                </a:cubicBezTo>
                <a:cubicBezTo>
                  <a:pt x="14548" y="6695"/>
                  <a:pt x="14548" y="6721"/>
                  <a:pt x="14548" y="6748"/>
                </a:cubicBezTo>
                <a:cubicBezTo>
                  <a:pt x="14548" y="6766"/>
                  <a:pt x="14548" y="6784"/>
                  <a:pt x="14547" y="6802"/>
                </a:cubicBezTo>
                <a:lnTo>
                  <a:pt x="14546" y="6802"/>
                </a:lnTo>
                <a:lnTo>
                  <a:pt x="14546" y="6804"/>
                </a:lnTo>
                <a:lnTo>
                  <a:pt x="14516" y="6797"/>
                </a:lnTo>
                <a:cubicBezTo>
                  <a:pt x="14459" y="6794"/>
                  <a:pt x="14402" y="6780"/>
                  <a:pt x="14347" y="6754"/>
                </a:cubicBezTo>
                <a:cubicBezTo>
                  <a:pt x="14337" y="6756"/>
                  <a:pt x="14328" y="6751"/>
                  <a:pt x="14318" y="6747"/>
                </a:cubicBezTo>
                <a:lnTo>
                  <a:pt x="14318" y="6741"/>
                </a:lnTo>
                <a:cubicBezTo>
                  <a:pt x="13682" y="6461"/>
                  <a:pt x="13184" y="5134"/>
                  <a:pt x="13095" y="3467"/>
                </a:cubicBezTo>
                <a:cubicBezTo>
                  <a:pt x="13095" y="3467"/>
                  <a:pt x="13095" y="3467"/>
                  <a:pt x="13094" y="3467"/>
                </a:cubicBezTo>
                <a:lnTo>
                  <a:pt x="13093" y="3435"/>
                </a:lnTo>
                <a:cubicBezTo>
                  <a:pt x="13084" y="3292"/>
                  <a:pt x="13080" y="3146"/>
                  <a:pt x="13080" y="2998"/>
                </a:cubicBezTo>
                <a:cubicBezTo>
                  <a:pt x="13078" y="2972"/>
                  <a:pt x="13078" y="2945"/>
                  <a:pt x="13078" y="2918"/>
                </a:cubicBezTo>
                <a:lnTo>
                  <a:pt x="13079" y="2864"/>
                </a:lnTo>
                <a:lnTo>
                  <a:pt x="13080" y="2864"/>
                </a:lnTo>
                <a:close/>
                <a:moveTo>
                  <a:pt x="10082" y="2862"/>
                </a:moveTo>
                <a:lnTo>
                  <a:pt x="10112" y="2870"/>
                </a:lnTo>
                <a:cubicBezTo>
                  <a:pt x="10170" y="2872"/>
                  <a:pt x="10226" y="2886"/>
                  <a:pt x="10281" y="2912"/>
                </a:cubicBezTo>
                <a:cubicBezTo>
                  <a:pt x="10291" y="2910"/>
                  <a:pt x="10301" y="2915"/>
                  <a:pt x="10310" y="2920"/>
                </a:cubicBezTo>
                <a:lnTo>
                  <a:pt x="10310" y="2925"/>
                </a:lnTo>
                <a:cubicBezTo>
                  <a:pt x="10946" y="3206"/>
                  <a:pt x="11444" y="4532"/>
                  <a:pt x="11533" y="6199"/>
                </a:cubicBezTo>
                <a:cubicBezTo>
                  <a:pt x="11533" y="6200"/>
                  <a:pt x="11534" y="6200"/>
                  <a:pt x="11534" y="6200"/>
                </a:cubicBezTo>
                <a:lnTo>
                  <a:pt x="11535" y="6231"/>
                </a:lnTo>
                <a:cubicBezTo>
                  <a:pt x="11544" y="6374"/>
                  <a:pt x="11548" y="6520"/>
                  <a:pt x="11548" y="6668"/>
                </a:cubicBezTo>
                <a:cubicBezTo>
                  <a:pt x="11550" y="6695"/>
                  <a:pt x="11550" y="6721"/>
                  <a:pt x="11550" y="6748"/>
                </a:cubicBezTo>
                <a:cubicBezTo>
                  <a:pt x="11550" y="6766"/>
                  <a:pt x="11550" y="6784"/>
                  <a:pt x="11549" y="6802"/>
                </a:cubicBezTo>
                <a:lnTo>
                  <a:pt x="11549" y="6802"/>
                </a:lnTo>
                <a:lnTo>
                  <a:pt x="11548" y="6804"/>
                </a:lnTo>
                <a:lnTo>
                  <a:pt x="11518" y="6797"/>
                </a:lnTo>
                <a:cubicBezTo>
                  <a:pt x="11461" y="6794"/>
                  <a:pt x="11404" y="6780"/>
                  <a:pt x="11349" y="6754"/>
                </a:cubicBezTo>
                <a:cubicBezTo>
                  <a:pt x="11339" y="6756"/>
                  <a:pt x="11330" y="6751"/>
                  <a:pt x="11320" y="6747"/>
                </a:cubicBezTo>
                <a:lnTo>
                  <a:pt x="11320" y="6741"/>
                </a:lnTo>
                <a:cubicBezTo>
                  <a:pt x="10684" y="6461"/>
                  <a:pt x="10186" y="5134"/>
                  <a:pt x="10097" y="3467"/>
                </a:cubicBezTo>
                <a:cubicBezTo>
                  <a:pt x="10097" y="3467"/>
                  <a:pt x="10097" y="3467"/>
                  <a:pt x="10097" y="3467"/>
                </a:cubicBezTo>
                <a:lnTo>
                  <a:pt x="10096" y="3435"/>
                </a:lnTo>
                <a:cubicBezTo>
                  <a:pt x="10087" y="3292"/>
                  <a:pt x="10082" y="3146"/>
                  <a:pt x="10082" y="2998"/>
                </a:cubicBezTo>
                <a:cubicBezTo>
                  <a:pt x="10080" y="2972"/>
                  <a:pt x="10080" y="2945"/>
                  <a:pt x="10080" y="2918"/>
                </a:cubicBezTo>
                <a:lnTo>
                  <a:pt x="10081" y="2864"/>
                </a:lnTo>
                <a:lnTo>
                  <a:pt x="10082" y="2864"/>
                </a:lnTo>
                <a:close/>
                <a:moveTo>
                  <a:pt x="10042" y="2862"/>
                </a:moveTo>
                <a:lnTo>
                  <a:pt x="10042" y="2864"/>
                </a:lnTo>
                <a:lnTo>
                  <a:pt x="10042" y="2864"/>
                </a:lnTo>
                <a:lnTo>
                  <a:pt x="10044" y="2918"/>
                </a:lnTo>
                <a:cubicBezTo>
                  <a:pt x="10044" y="2945"/>
                  <a:pt x="10043" y="2972"/>
                  <a:pt x="10041" y="2998"/>
                </a:cubicBezTo>
                <a:cubicBezTo>
                  <a:pt x="10041" y="3146"/>
                  <a:pt x="10037" y="3292"/>
                  <a:pt x="10028" y="3435"/>
                </a:cubicBezTo>
                <a:lnTo>
                  <a:pt x="10027" y="3467"/>
                </a:lnTo>
                <a:cubicBezTo>
                  <a:pt x="10027" y="3467"/>
                  <a:pt x="10026" y="3467"/>
                  <a:pt x="10026" y="3467"/>
                </a:cubicBezTo>
                <a:cubicBezTo>
                  <a:pt x="9937" y="5134"/>
                  <a:pt x="9439" y="6461"/>
                  <a:pt x="8803" y="6741"/>
                </a:cubicBezTo>
                <a:lnTo>
                  <a:pt x="8803" y="6747"/>
                </a:lnTo>
                <a:cubicBezTo>
                  <a:pt x="8794" y="6751"/>
                  <a:pt x="8784" y="6756"/>
                  <a:pt x="8774" y="6754"/>
                </a:cubicBezTo>
                <a:cubicBezTo>
                  <a:pt x="8719" y="6780"/>
                  <a:pt x="8663" y="6794"/>
                  <a:pt x="8605" y="6797"/>
                </a:cubicBezTo>
                <a:lnTo>
                  <a:pt x="8575" y="6804"/>
                </a:lnTo>
                <a:lnTo>
                  <a:pt x="8575" y="6802"/>
                </a:lnTo>
                <a:lnTo>
                  <a:pt x="8574" y="6802"/>
                </a:lnTo>
                <a:cubicBezTo>
                  <a:pt x="8573" y="6784"/>
                  <a:pt x="8573" y="6766"/>
                  <a:pt x="8573" y="6748"/>
                </a:cubicBezTo>
                <a:cubicBezTo>
                  <a:pt x="8573" y="6721"/>
                  <a:pt x="8573" y="6695"/>
                  <a:pt x="8575" y="6668"/>
                </a:cubicBezTo>
                <a:cubicBezTo>
                  <a:pt x="8575" y="6520"/>
                  <a:pt x="8580" y="6374"/>
                  <a:pt x="8589" y="6231"/>
                </a:cubicBezTo>
                <a:lnTo>
                  <a:pt x="8590" y="6200"/>
                </a:lnTo>
                <a:cubicBezTo>
                  <a:pt x="8590" y="6200"/>
                  <a:pt x="8590" y="6200"/>
                  <a:pt x="8590" y="6199"/>
                </a:cubicBezTo>
                <a:cubicBezTo>
                  <a:pt x="8680" y="4532"/>
                  <a:pt x="9177" y="3206"/>
                  <a:pt x="9813" y="2925"/>
                </a:cubicBezTo>
                <a:lnTo>
                  <a:pt x="9813" y="2920"/>
                </a:lnTo>
                <a:cubicBezTo>
                  <a:pt x="9823" y="2915"/>
                  <a:pt x="9832" y="2910"/>
                  <a:pt x="9842" y="2912"/>
                </a:cubicBezTo>
                <a:cubicBezTo>
                  <a:pt x="9897" y="2886"/>
                  <a:pt x="9954" y="2872"/>
                  <a:pt x="10011" y="2870"/>
                </a:cubicBezTo>
                <a:close/>
                <a:moveTo>
                  <a:pt x="7084" y="2862"/>
                </a:moveTo>
                <a:lnTo>
                  <a:pt x="7114" y="2870"/>
                </a:lnTo>
                <a:cubicBezTo>
                  <a:pt x="7172" y="2872"/>
                  <a:pt x="7228" y="2886"/>
                  <a:pt x="7283" y="2912"/>
                </a:cubicBezTo>
                <a:cubicBezTo>
                  <a:pt x="7293" y="2910"/>
                  <a:pt x="7303" y="2915"/>
                  <a:pt x="7312" y="2920"/>
                </a:cubicBezTo>
                <a:lnTo>
                  <a:pt x="7312" y="2925"/>
                </a:lnTo>
                <a:cubicBezTo>
                  <a:pt x="7948" y="3206"/>
                  <a:pt x="8446" y="4532"/>
                  <a:pt x="8535" y="6199"/>
                </a:cubicBezTo>
                <a:cubicBezTo>
                  <a:pt x="8535" y="6200"/>
                  <a:pt x="8536" y="6200"/>
                  <a:pt x="8536" y="6200"/>
                </a:cubicBezTo>
                <a:lnTo>
                  <a:pt x="8537" y="6231"/>
                </a:lnTo>
                <a:cubicBezTo>
                  <a:pt x="8546" y="6374"/>
                  <a:pt x="8550" y="6520"/>
                  <a:pt x="8550" y="6668"/>
                </a:cubicBezTo>
                <a:cubicBezTo>
                  <a:pt x="8552" y="6695"/>
                  <a:pt x="8553" y="6721"/>
                  <a:pt x="8553" y="6748"/>
                </a:cubicBezTo>
                <a:cubicBezTo>
                  <a:pt x="8553" y="6766"/>
                  <a:pt x="8552" y="6784"/>
                  <a:pt x="8551" y="6802"/>
                </a:cubicBezTo>
                <a:lnTo>
                  <a:pt x="8551" y="6802"/>
                </a:lnTo>
                <a:lnTo>
                  <a:pt x="8551" y="6804"/>
                </a:lnTo>
                <a:lnTo>
                  <a:pt x="8520" y="6797"/>
                </a:lnTo>
                <a:cubicBezTo>
                  <a:pt x="8463" y="6794"/>
                  <a:pt x="8406" y="6780"/>
                  <a:pt x="8351" y="6754"/>
                </a:cubicBezTo>
                <a:cubicBezTo>
                  <a:pt x="8341" y="6756"/>
                  <a:pt x="8332" y="6751"/>
                  <a:pt x="8322" y="6747"/>
                </a:cubicBezTo>
                <a:lnTo>
                  <a:pt x="8322" y="6741"/>
                </a:lnTo>
                <a:cubicBezTo>
                  <a:pt x="7686" y="6461"/>
                  <a:pt x="7189" y="5134"/>
                  <a:pt x="7099" y="3467"/>
                </a:cubicBezTo>
                <a:cubicBezTo>
                  <a:pt x="7099" y="3467"/>
                  <a:pt x="7099" y="3467"/>
                  <a:pt x="7099" y="3467"/>
                </a:cubicBezTo>
                <a:lnTo>
                  <a:pt x="7098" y="3435"/>
                </a:lnTo>
                <a:cubicBezTo>
                  <a:pt x="7089" y="3292"/>
                  <a:pt x="7084" y="3146"/>
                  <a:pt x="7084" y="2998"/>
                </a:cubicBezTo>
                <a:cubicBezTo>
                  <a:pt x="7082" y="2972"/>
                  <a:pt x="7082" y="2945"/>
                  <a:pt x="7082" y="2918"/>
                </a:cubicBezTo>
                <a:lnTo>
                  <a:pt x="7083" y="2864"/>
                </a:lnTo>
                <a:lnTo>
                  <a:pt x="7084" y="2864"/>
                </a:lnTo>
                <a:close/>
                <a:moveTo>
                  <a:pt x="7044" y="2862"/>
                </a:moveTo>
                <a:lnTo>
                  <a:pt x="7044" y="2864"/>
                </a:lnTo>
                <a:lnTo>
                  <a:pt x="7045" y="2864"/>
                </a:lnTo>
                <a:lnTo>
                  <a:pt x="7046" y="2918"/>
                </a:lnTo>
                <a:cubicBezTo>
                  <a:pt x="7046" y="2945"/>
                  <a:pt x="7046" y="2972"/>
                  <a:pt x="7043" y="2998"/>
                </a:cubicBezTo>
                <a:cubicBezTo>
                  <a:pt x="7043" y="3146"/>
                  <a:pt x="7039" y="3292"/>
                  <a:pt x="7030" y="3435"/>
                </a:cubicBezTo>
                <a:lnTo>
                  <a:pt x="7029" y="3467"/>
                </a:lnTo>
                <a:cubicBezTo>
                  <a:pt x="7029" y="3467"/>
                  <a:pt x="7028" y="3467"/>
                  <a:pt x="7028" y="3467"/>
                </a:cubicBezTo>
                <a:cubicBezTo>
                  <a:pt x="6939" y="5134"/>
                  <a:pt x="6441" y="6461"/>
                  <a:pt x="5805" y="6741"/>
                </a:cubicBezTo>
                <a:lnTo>
                  <a:pt x="5805" y="6747"/>
                </a:lnTo>
                <a:cubicBezTo>
                  <a:pt x="5796" y="6751"/>
                  <a:pt x="5786" y="6756"/>
                  <a:pt x="5776" y="6754"/>
                </a:cubicBezTo>
                <a:cubicBezTo>
                  <a:pt x="5721" y="6780"/>
                  <a:pt x="5665" y="6794"/>
                  <a:pt x="5607" y="6797"/>
                </a:cubicBezTo>
                <a:lnTo>
                  <a:pt x="5577" y="6804"/>
                </a:lnTo>
                <a:lnTo>
                  <a:pt x="5577" y="6802"/>
                </a:lnTo>
                <a:lnTo>
                  <a:pt x="5576" y="6802"/>
                </a:lnTo>
                <a:cubicBezTo>
                  <a:pt x="5575" y="6784"/>
                  <a:pt x="5575" y="6766"/>
                  <a:pt x="5575" y="6748"/>
                </a:cubicBezTo>
                <a:cubicBezTo>
                  <a:pt x="5575" y="6721"/>
                  <a:pt x="5575" y="6695"/>
                  <a:pt x="5578" y="6668"/>
                </a:cubicBezTo>
                <a:cubicBezTo>
                  <a:pt x="5577" y="6520"/>
                  <a:pt x="5582" y="6374"/>
                  <a:pt x="5591" y="6231"/>
                </a:cubicBezTo>
                <a:lnTo>
                  <a:pt x="5592" y="6200"/>
                </a:lnTo>
                <a:cubicBezTo>
                  <a:pt x="5592" y="6200"/>
                  <a:pt x="5592" y="6200"/>
                  <a:pt x="5593" y="6199"/>
                </a:cubicBezTo>
                <a:cubicBezTo>
                  <a:pt x="5682" y="4532"/>
                  <a:pt x="6180" y="3206"/>
                  <a:pt x="6815" y="2925"/>
                </a:cubicBezTo>
                <a:lnTo>
                  <a:pt x="6816" y="2920"/>
                </a:lnTo>
                <a:cubicBezTo>
                  <a:pt x="6825" y="2915"/>
                  <a:pt x="6834" y="2910"/>
                  <a:pt x="6844" y="2912"/>
                </a:cubicBezTo>
                <a:cubicBezTo>
                  <a:pt x="6900" y="2886"/>
                  <a:pt x="6956" y="2872"/>
                  <a:pt x="7013" y="2870"/>
                </a:cubicBezTo>
                <a:close/>
                <a:moveTo>
                  <a:pt x="4086" y="2862"/>
                </a:moveTo>
                <a:lnTo>
                  <a:pt x="4116" y="2870"/>
                </a:lnTo>
                <a:cubicBezTo>
                  <a:pt x="4174" y="2872"/>
                  <a:pt x="4230" y="2886"/>
                  <a:pt x="4285" y="2912"/>
                </a:cubicBezTo>
                <a:cubicBezTo>
                  <a:pt x="4295" y="2910"/>
                  <a:pt x="4305" y="2915"/>
                  <a:pt x="4314" y="2920"/>
                </a:cubicBezTo>
                <a:lnTo>
                  <a:pt x="4314" y="2925"/>
                </a:lnTo>
                <a:cubicBezTo>
                  <a:pt x="4950" y="3206"/>
                  <a:pt x="5448" y="4532"/>
                  <a:pt x="5537" y="6199"/>
                </a:cubicBezTo>
                <a:cubicBezTo>
                  <a:pt x="5537" y="6200"/>
                  <a:pt x="5538" y="6200"/>
                  <a:pt x="5538" y="6200"/>
                </a:cubicBezTo>
                <a:lnTo>
                  <a:pt x="5539" y="6231"/>
                </a:lnTo>
                <a:cubicBezTo>
                  <a:pt x="5548" y="6374"/>
                  <a:pt x="5552" y="6520"/>
                  <a:pt x="5552" y="6668"/>
                </a:cubicBezTo>
                <a:cubicBezTo>
                  <a:pt x="5555" y="6695"/>
                  <a:pt x="5555" y="6721"/>
                  <a:pt x="5555" y="6748"/>
                </a:cubicBezTo>
                <a:cubicBezTo>
                  <a:pt x="5555" y="6766"/>
                  <a:pt x="5555" y="6784"/>
                  <a:pt x="5554" y="6802"/>
                </a:cubicBezTo>
                <a:lnTo>
                  <a:pt x="5553" y="6802"/>
                </a:lnTo>
                <a:lnTo>
                  <a:pt x="5553" y="6804"/>
                </a:lnTo>
                <a:lnTo>
                  <a:pt x="5522" y="6797"/>
                </a:lnTo>
                <a:cubicBezTo>
                  <a:pt x="5465" y="6794"/>
                  <a:pt x="5408" y="6780"/>
                  <a:pt x="5353" y="6754"/>
                </a:cubicBezTo>
                <a:cubicBezTo>
                  <a:pt x="5343" y="6756"/>
                  <a:pt x="5334" y="6751"/>
                  <a:pt x="5325" y="6747"/>
                </a:cubicBezTo>
                <a:lnTo>
                  <a:pt x="5324" y="6741"/>
                </a:lnTo>
                <a:cubicBezTo>
                  <a:pt x="4689" y="6461"/>
                  <a:pt x="4191" y="5134"/>
                  <a:pt x="4102" y="3467"/>
                </a:cubicBezTo>
                <a:cubicBezTo>
                  <a:pt x="4101" y="3467"/>
                  <a:pt x="4101" y="3467"/>
                  <a:pt x="4101" y="3467"/>
                </a:cubicBezTo>
                <a:lnTo>
                  <a:pt x="4100" y="3435"/>
                </a:lnTo>
                <a:cubicBezTo>
                  <a:pt x="4091" y="3292"/>
                  <a:pt x="4086" y="3146"/>
                  <a:pt x="4087" y="2998"/>
                </a:cubicBezTo>
                <a:cubicBezTo>
                  <a:pt x="4084" y="2972"/>
                  <a:pt x="4084" y="2945"/>
                  <a:pt x="4084" y="2918"/>
                </a:cubicBezTo>
                <a:lnTo>
                  <a:pt x="4085" y="2864"/>
                </a:lnTo>
                <a:lnTo>
                  <a:pt x="4086" y="2864"/>
                </a:lnTo>
                <a:close/>
                <a:moveTo>
                  <a:pt x="4046" y="2862"/>
                </a:moveTo>
                <a:lnTo>
                  <a:pt x="4046" y="2864"/>
                </a:lnTo>
                <a:lnTo>
                  <a:pt x="4047" y="2864"/>
                </a:lnTo>
                <a:lnTo>
                  <a:pt x="4048" y="2918"/>
                </a:lnTo>
                <a:cubicBezTo>
                  <a:pt x="4048" y="2945"/>
                  <a:pt x="4048" y="2972"/>
                  <a:pt x="4045" y="2998"/>
                </a:cubicBezTo>
                <a:cubicBezTo>
                  <a:pt x="4045" y="3146"/>
                  <a:pt x="4041" y="3292"/>
                  <a:pt x="4032" y="3435"/>
                </a:cubicBezTo>
                <a:lnTo>
                  <a:pt x="4031" y="3467"/>
                </a:lnTo>
                <a:cubicBezTo>
                  <a:pt x="4031" y="3467"/>
                  <a:pt x="4031" y="3467"/>
                  <a:pt x="4030" y="3467"/>
                </a:cubicBezTo>
                <a:cubicBezTo>
                  <a:pt x="3941" y="5134"/>
                  <a:pt x="3443" y="6461"/>
                  <a:pt x="2807" y="6741"/>
                </a:cubicBezTo>
                <a:lnTo>
                  <a:pt x="2807" y="6747"/>
                </a:lnTo>
                <a:cubicBezTo>
                  <a:pt x="2798" y="6751"/>
                  <a:pt x="2788" y="6756"/>
                  <a:pt x="2779" y="6754"/>
                </a:cubicBezTo>
                <a:cubicBezTo>
                  <a:pt x="2723" y="6780"/>
                  <a:pt x="2667" y="6794"/>
                  <a:pt x="2609" y="6797"/>
                </a:cubicBezTo>
                <a:lnTo>
                  <a:pt x="2579" y="6804"/>
                </a:lnTo>
                <a:lnTo>
                  <a:pt x="2579" y="6802"/>
                </a:lnTo>
                <a:lnTo>
                  <a:pt x="2578" y="6802"/>
                </a:lnTo>
                <a:cubicBezTo>
                  <a:pt x="2577" y="6784"/>
                  <a:pt x="2577" y="6766"/>
                  <a:pt x="2577" y="6748"/>
                </a:cubicBezTo>
                <a:cubicBezTo>
                  <a:pt x="2577" y="6721"/>
                  <a:pt x="2577" y="6695"/>
                  <a:pt x="2580" y="6668"/>
                </a:cubicBezTo>
                <a:cubicBezTo>
                  <a:pt x="2580" y="6520"/>
                  <a:pt x="2584" y="6374"/>
                  <a:pt x="2593" y="6231"/>
                </a:cubicBezTo>
                <a:lnTo>
                  <a:pt x="2594" y="6200"/>
                </a:lnTo>
                <a:cubicBezTo>
                  <a:pt x="2594" y="6200"/>
                  <a:pt x="2594" y="6200"/>
                  <a:pt x="2595" y="6199"/>
                </a:cubicBezTo>
                <a:cubicBezTo>
                  <a:pt x="2684" y="4532"/>
                  <a:pt x="3182" y="3206"/>
                  <a:pt x="3817" y="2925"/>
                </a:cubicBezTo>
                <a:lnTo>
                  <a:pt x="3818" y="2920"/>
                </a:lnTo>
                <a:cubicBezTo>
                  <a:pt x="3827" y="2915"/>
                  <a:pt x="3836" y="2910"/>
                  <a:pt x="3846" y="2912"/>
                </a:cubicBezTo>
                <a:cubicBezTo>
                  <a:pt x="3902" y="2886"/>
                  <a:pt x="3958" y="2872"/>
                  <a:pt x="4015" y="2870"/>
                </a:cubicBezTo>
                <a:close/>
                <a:moveTo>
                  <a:pt x="1088" y="2862"/>
                </a:moveTo>
                <a:lnTo>
                  <a:pt x="1118" y="2870"/>
                </a:lnTo>
                <a:cubicBezTo>
                  <a:pt x="1176" y="2872"/>
                  <a:pt x="1232" y="2886"/>
                  <a:pt x="1288" y="2912"/>
                </a:cubicBezTo>
                <a:cubicBezTo>
                  <a:pt x="1297" y="2910"/>
                  <a:pt x="1307" y="2915"/>
                  <a:pt x="1316" y="2920"/>
                </a:cubicBezTo>
                <a:lnTo>
                  <a:pt x="1316" y="2925"/>
                </a:lnTo>
                <a:cubicBezTo>
                  <a:pt x="1952" y="3206"/>
                  <a:pt x="2450" y="4532"/>
                  <a:pt x="2539" y="6199"/>
                </a:cubicBezTo>
                <a:cubicBezTo>
                  <a:pt x="2540" y="6200"/>
                  <a:pt x="2540" y="6200"/>
                  <a:pt x="2540" y="6200"/>
                </a:cubicBezTo>
                <a:lnTo>
                  <a:pt x="2541" y="6231"/>
                </a:lnTo>
                <a:cubicBezTo>
                  <a:pt x="2550" y="6374"/>
                  <a:pt x="2554" y="6520"/>
                  <a:pt x="2554" y="6668"/>
                </a:cubicBezTo>
                <a:cubicBezTo>
                  <a:pt x="2557" y="6695"/>
                  <a:pt x="2557" y="6721"/>
                  <a:pt x="2557" y="6748"/>
                </a:cubicBezTo>
                <a:cubicBezTo>
                  <a:pt x="2557" y="6766"/>
                  <a:pt x="2557" y="6784"/>
                  <a:pt x="2556" y="6802"/>
                </a:cubicBezTo>
                <a:lnTo>
                  <a:pt x="2555" y="6802"/>
                </a:lnTo>
                <a:lnTo>
                  <a:pt x="2555" y="6804"/>
                </a:lnTo>
                <a:lnTo>
                  <a:pt x="2524" y="6797"/>
                </a:lnTo>
                <a:cubicBezTo>
                  <a:pt x="2467" y="6794"/>
                  <a:pt x="2411" y="6780"/>
                  <a:pt x="2355" y="6754"/>
                </a:cubicBezTo>
                <a:cubicBezTo>
                  <a:pt x="2345" y="6756"/>
                  <a:pt x="2336" y="6751"/>
                  <a:pt x="2327" y="6747"/>
                </a:cubicBezTo>
                <a:lnTo>
                  <a:pt x="2326" y="6741"/>
                </a:lnTo>
                <a:cubicBezTo>
                  <a:pt x="1691" y="6461"/>
                  <a:pt x="1193" y="5134"/>
                  <a:pt x="1104" y="3467"/>
                </a:cubicBezTo>
                <a:cubicBezTo>
                  <a:pt x="1103" y="3467"/>
                  <a:pt x="1103" y="3467"/>
                  <a:pt x="1103" y="3467"/>
                </a:cubicBezTo>
                <a:lnTo>
                  <a:pt x="1102" y="3435"/>
                </a:lnTo>
                <a:cubicBezTo>
                  <a:pt x="1093" y="3292"/>
                  <a:pt x="1089" y="3146"/>
                  <a:pt x="1089" y="2998"/>
                </a:cubicBezTo>
                <a:cubicBezTo>
                  <a:pt x="1086" y="2972"/>
                  <a:pt x="1086" y="2945"/>
                  <a:pt x="1086" y="2918"/>
                </a:cubicBezTo>
                <a:lnTo>
                  <a:pt x="1087" y="2864"/>
                </a:lnTo>
                <a:lnTo>
                  <a:pt x="1088" y="2864"/>
                </a:lnTo>
                <a:close/>
                <a:moveTo>
                  <a:pt x="13039" y="2862"/>
                </a:moveTo>
                <a:lnTo>
                  <a:pt x="13040" y="2864"/>
                </a:lnTo>
                <a:lnTo>
                  <a:pt x="13040" y="2864"/>
                </a:lnTo>
                <a:lnTo>
                  <a:pt x="13041" y="2918"/>
                </a:lnTo>
                <a:cubicBezTo>
                  <a:pt x="13041" y="2945"/>
                  <a:pt x="13041" y="2972"/>
                  <a:pt x="13039" y="2998"/>
                </a:cubicBezTo>
                <a:cubicBezTo>
                  <a:pt x="13039" y="3146"/>
                  <a:pt x="13035" y="3292"/>
                  <a:pt x="13026" y="3435"/>
                </a:cubicBezTo>
                <a:lnTo>
                  <a:pt x="13025" y="3467"/>
                </a:lnTo>
                <a:cubicBezTo>
                  <a:pt x="13025" y="3467"/>
                  <a:pt x="13024" y="3467"/>
                  <a:pt x="13024" y="3467"/>
                </a:cubicBezTo>
                <a:cubicBezTo>
                  <a:pt x="12935" y="5134"/>
                  <a:pt x="12437" y="6461"/>
                  <a:pt x="11801" y="6741"/>
                </a:cubicBezTo>
                <a:lnTo>
                  <a:pt x="11801" y="6747"/>
                </a:lnTo>
                <a:cubicBezTo>
                  <a:pt x="11792" y="6751"/>
                  <a:pt x="11782" y="6756"/>
                  <a:pt x="11772" y="6754"/>
                </a:cubicBezTo>
                <a:cubicBezTo>
                  <a:pt x="11717" y="6780"/>
                  <a:pt x="11661" y="6794"/>
                  <a:pt x="11603" y="6797"/>
                </a:cubicBezTo>
                <a:lnTo>
                  <a:pt x="11573" y="6804"/>
                </a:lnTo>
                <a:lnTo>
                  <a:pt x="11573" y="6802"/>
                </a:lnTo>
                <a:lnTo>
                  <a:pt x="11572" y="6802"/>
                </a:lnTo>
                <a:cubicBezTo>
                  <a:pt x="11571" y="6784"/>
                  <a:pt x="11571" y="6766"/>
                  <a:pt x="11571" y="6748"/>
                </a:cubicBezTo>
                <a:cubicBezTo>
                  <a:pt x="11571" y="6721"/>
                  <a:pt x="11571" y="6695"/>
                  <a:pt x="11573" y="6668"/>
                </a:cubicBezTo>
                <a:cubicBezTo>
                  <a:pt x="11573" y="6520"/>
                  <a:pt x="11578" y="6374"/>
                  <a:pt x="11587" y="6231"/>
                </a:cubicBezTo>
                <a:lnTo>
                  <a:pt x="11588" y="6200"/>
                </a:lnTo>
                <a:cubicBezTo>
                  <a:pt x="11588" y="6200"/>
                  <a:pt x="11588" y="6200"/>
                  <a:pt x="11588" y="6199"/>
                </a:cubicBezTo>
                <a:cubicBezTo>
                  <a:pt x="11677" y="4532"/>
                  <a:pt x="12175" y="3206"/>
                  <a:pt x="12811" y="2925"/>
                </a:cubicBezTo>
                <a:lnTo>
                  <a:pt x="12811" y="2920"/>
                </a:lnTo>
                <a:cubicBezTo>
                  <a:pt x="12821" y="2915"/>
                  <a:pt x="12830" y="2910"/>
                  <a:pt x="12840" y="2912"/>
                </a:cubicBezTo>
                <a:cubicBezTo>
                  <a:pt x="12895" y="2886"/>
                  <a:pt x="12952" y="2872"/>
                  <a:pt x="13009" y="2870"/>
                </a:cubicBezTo>
                <a:close/>
                <a:moveTo>
                  <a:pt x="1048" y="2862"/>
                </a:moveTo>
                <a:lnTo>
                  <a:pt x="1048" y="2864"/>
                </a:lnTo>
                <a:lnTo>
                  <a:pt x="1049" y="2864"/>
                </a:lnTo>
                <a:lnTo>
                  <a:pt x="1050" y="2918"/>
                </a:lnTo>
                <a:cubicBezTo>
                  <a:pt x="1050" y="2945"/>
                  <a:pt x="1050" y="2972"/>
                  <a:pt x="1047" y="2998"/>
                </a:cubicBezTo>
                <a:cubicBezTo>
                  <a:pt x="1047" y="3146"/>
                  <a:pt x="1043" y="3292"/>
                  <a:pt x="1034" y="3435"/>
                </a:cubicBezTo>
                <a:lnTo>
                  <a:pt x="1033" y="3467"/>
                </a:lnTo>
                <a:cubicBezTo>
                  <a:pt x="1033" y="3467"/>
                  <a:pt x="1033" y="3467"/>
                  <a:pt x="1032" y="3467"/>
                </a:cubicBezTo>
                <a:cubicBezTo>
                  <a:pt x="952" y="4963"/>
                  <a:pt x="543" y="6185"/>
                  <a:pt x="0" y="6615"/>
                </a:cubicBezTo>
                <a:lnTo>
                  <a:pt x="0" y="5990"/>
                </a:lnTo>
                <a:cubicBezTo>
                  <a:pt x="406" y="5599"/>
                  <a:pt x="713" y="4676"/>
                  <a:pt x="796" y="3546"/>
                </a:cubicBezTo>
                <a:cubicBezTo>
                  <a:pt x="459" y="3739"/>
                  <a:pt x="173" y="4284"/>
                  <a:pt x="0" y="5029"/>
                </a:cubicBezTo>
                <a:lnTo>
                  <a:pt x="0" y="4052"/>
                </a:lnTo>
                <a:cubicBezTo>
                  <a:pt x="215" y="3471"/>
                  <a:pt x="500" y="3066"/>
                  <a:pt x="820" y="2925"/>
                </a:cubicBezTo>
                <a:lnTo>
                  <a:pt x="820" y="2920"/>
                </a:lnTo>
                <a:cubicBezTo>
                  <a:pt x="829" y="2915"/>
                  <a:pt x="839" y="2910"/>
                  <a:pt x="848" y="2912"/>
                </a:cubicBezTo>
                <a:cubicBezTo>
                  <a:pt x="904" y="2886"/>
                  <a:pt x="960" y="2872"/>
                  <a:pt x="1018" y="2870"/>
                </a:cubicBezTo>
                <a:close/>
                <a:moveTo>
                  <a:pt x="21205" y="0"/>
                </a:moveTo>
                <a:lnTo>
                  <a:pt x="21579" y="0"/>
                </a:lnTo>
                <a:cubicBezTo>
                  <a:pt x="21587" y="13"/>
                  <a:pt x="21593" y="30"/>
                  <a:pt x="21600" y="47"/>
                </a:cubicBezTo>
                <a:lnTo>
                  <a:pt x="21600" y="992"/>
                </a:lnTo>
                <a:cubicBezTo>
                  <a:pt x="21500" y="586"/>
                  <a:pt x="21366" y="243"/>
                  <a:pt x="21205" y="0"/>
                </a:cubicBezTo>
                <a:close/>
                <a:moveTo>
                  <a:pt x="20623" y="0"/>
                </a:moveTo>
                <a:lnTo>
                  <a:pt x="20862" y="0"/>
                </a:lnTo>
                <a:cubicBezTo>
                  <a:pt x="20980" y="915"/>
                  <a:pt x="21253" y="1647"/>
                  <a:pt x="21600" y="1993"/>
                </a:cubicBezTo>
                <a:lnTo>
                  <a:pt x="21600" y="2617"/>
                </a:lnTo>
                <a:cubicBezTo>
                  <a:pt x="21126" y="2228"/>
                  <a:pt x="20756" y="1241"/>
                  <a:pt x="20623" y="0"/>
                </a:cubicBezTo>
                <a:close/>
                <a:moveTo>
                  <a:pt x="19530" y="0"/>
                </a:moveTo>
                <a:lnTo>
                  <a:pt x="19899" y="0"/>
                </a:lnTo>
                <a:cubicBezTo>
                  <a:pt x="19606" y="463"/>
                  <a:pt x="19395" y="1232"/>
                  <a:pt x="19328" y="2135"/>
                </a:cubicBezTo>
                <a:cubicBezTo>
                  <a:pt x="19760" y="1889"/>
                  <a:pt x="20108" y="1069"/>
                  <a:pt x="20246" y="0"/>
                </a:cubicBezTo>
                <a:lnTo>
                  <a:pt x="20484" y="0"/>
                </a:lnTo>
                <a:cubicBezTo>
                  <a:pt x="20334" y="1417"/>
                  <a:pt x="19874" y="2501"/>
                  <a:pt x="19304" y="2751"/>
                </a:cubicBezTo>
                <a:lnTo>
                  <a:pt x="19304" y="2756"/>
                </a:lnTo>
                <a:cubicBezTo>
                  <a:pt x="19294" y="2761"/>
                  <a:pt x="19285" y="2765"/>
                  <a:pt x="19275" y="2763"/>
                </a:cubicBezTo>
                <a:cubicBezTo>
                  <a:pt x="19220" y="2789"/>
                  <a:pt x="19163" y="2803"/>
                  <a:pt x="19106" y="2806"/>
                </a:cubicBezTo>
                <a:lnTo>
                  <a:pt x="19076" y="2813"/>
                </a:lnTo>
                <a:lnTo>
                  <a:pt x="19076" y="2811"/>
                </a:lnTo>
                <a:lnTo>
                  <a:pt x="19075" y="2811"/>
                </a:lnTo>
                <a:cubicBezTo>
                  <a:pt x="19074" y="2794"/>
                  <a:pt x="19074" y="2776"/>
                  <a:pt x="19074" y="2758"/>
                </a:cubicBezTo>
                <a:cubicBezTo>
                  <a:pt x="19074" y="2731"/>
                  <a:pt x="19074" y="2705"/>
                  <a:pt x="19076" y="2678"/>
                </a:cubicBezTo>
                <a:cubicBezTo>
                  <a:pt x="19076" y="2531"/>
                  <a:pt x="19080" y="2387"/>
                  <a:pt x="19089" y="2245"/>
                </a:cubicBezTo>
                <a:lnTo>
                  <a:pt x="19090" y="2213"/>
                </a:lnTo>
                <a:cubicBezTo>
                  <a:pt x="19091" y="2213"/>
                  <a:pt x="19091" y="2213"/>
                  <a:pt x="19091" y="2213"/>
                </a:cubicBezTo>
                <a:cubicBezTo>
                  <a:pt x="19138" y="1348"/>
                  <a:pt x="19296" y="575"/>
                  <a:pt x="19530" y="0"/>
                </a:cubicBezTo>
                <a:close/>
                <a:moveTo>
                  <a:pt x="17627" y="0"/>
                </a:moveTo>
                <a:lnTo>
                  <a:pt x="17865" y="0"/>
                </a:lnTo>
                <a:cubicBezTo>
                  <a:pt x="18003" y="1069"/>
                  <a:pt x="18351" y="1889"/>
                  <a:pt x="18783" y="2135"/>
                </a:cubicBezTo>
                <a:cubicBezTo>
                  <a:pt x="18716" y="1232"/>
                  <a:pt x="18505" y="463"/>
                  <a:pt x="18211" y="0"/>
                </a:cubicBezTo>
                <a:lnTo>
                  <a:pt x="18581" y="0"/>
                </a:lnTo>
                <a:cubicBezTo>
                  <a:pt x="18815" y="575"/>
                  <a:pt x="18973" y="1348"/>
                  <a:pt x="19020" y="2213"/>
                </a:cubicBezTo>
                <a:cubicBezTo>
                  <a:pt x="19020" y="2213"/>
                  <a:pt x="19020" y="2213"/>
                  <a:pt x="19021" y="2213"/>
                </a:cubicBezTo>
                <a:lnTo>
                  <a:pt x="19022" y="2245"/>
                </a:lnTo>
                <a:cubicBezTo>
                  <a:pt x="19031" y="2387"/>
                  <a:pt x="19035" y="2531"/>
                  <a:pt x="19035" y="2678"/>
                </a:cubicBezTo>
                <a:cubicBezTo>
                  <a:pt x="19037" y="2705"/>
                  <a:pt x="19037" y="2731"/>
                  <a:pt x="19037" y="2758"/>
                </a:cubicBezTo>
                <a:cubicBezTo>
                  <a:pt x="19037" y="2776"/>
                  <a:pt x="19037" y="2794"/>
                  <a:pt x="19036" y="2811"/>
                </a:cubicBezTo>
                <a:lnTo>
                  <a:pt x="19035" y="2811"/>
                </a:lnTo>
                <a:lnTo>
                  <a:pt x="19035" y="2813"/>
                </a:lnTo>
                <a:lnTo>
                  <a:pt x="19005" y="2806"/>
                </a:lnTo>
                <a:cubicBezTo>
                  <a:pt x="18948" y="2803"/>
                  <a:pt x="18891" y="2789"/>
                  <a:pt x="18836" y="2763"/>
                </a:cubicBezTo>
                <a:cubicBezTo>
                  <a:pt x="18826" y="2765"/>
                  <a:pt x="18817" y="2761"/>
                  <a:pt x="18807" y="2756"/>
                </a:cubicBezTo>
                <a:lnTo>
                  <a:pt x="18807" y="2751"/>
                </a:lnTo>
                <a:cubicBezTo>
                  <a:pt x="18237" y="2501"/>
                  <a:pt x="17777" y="1417"/>
                  <a:pt x="17627" y="0"/>
                </a:cubicBezTo>
                <a:close/>
                <a:moveTo>
                  <a:pt x="16532" y="0"/>
                </a:moveTo>
                <a:lnTo>
                  <a:pt x="16901" y="0"/>
                </a:lnTo>
                <a:cubicBezTo>
                  <a:pt x="16608" y="463"/>
                  <a:pt x="16397" y="1232"/>
                  <a:pt x="16330" y="2135"/>
                </a:cubicBezTo>
                <a:cubicBezTo>
                  <a:pt x="16762" y="1889"/>
                  <a:pt x="17110" y="1069"/>
                  <a:pt x="17248" y="0"/>
                </a:cubicBezTo>
                <a:lnTo>
                  <a:pt x="17486" y="0"/>
                </a:lnTo>
                <a:cubicBezTo>
                  <a:pt x="17336" y="1417"/>
                  <a:pt x="16876" y="2501"/>
                  <a:pt x="16306" y="2751"/>
                </a:cubicBezTo>
                <a:lnTo>
                  <a:pt x="16306" y="2756"/>
                </a:lnTo>
                <a:cubicBezTo>
                  <a:pt x="16296" y="2761"/>
                  <a:pt x="16287" y="2765"/>
                  <a:pt x="16277" y="2763"/>
                </a:cubicBezTo>
                <a:cubicBezTo>
                  <a:pt x="16222" y="2789"/>
                  <a:pt x="16165" y="2803"/>
                  <a:pt x="16108" y="2806"/>
                </a:cubicBezTo>
                <a:lnTo>
                  <a:pt x="16078" y="2813"/>
                </a:lnTo>
                <a:lnTo>
                  <a:pt x="16078" y="2811"/>
                </a:lnTo>
                <a:lnTo>
                  <a:pt x="16077" y="2811"/>
                </a:lnTo>
                <a:cubicBezTo>
                  <a:pt x="16076" y="2794"/>
                  <a:pt x="16076" y="2776"/>
                  <a:pt x="16076" y="2758"/>
                </a:cubicBezTo>
                <a:cubicBezTo>
                  <a:pt x="16076" y="2731"/>
                  <a:pt x="16076" y="2705"/>
                  <a:pt x="16078" y="2678"/>
                </a:cubicBezTo>
                <a:cubicBezTo>
                  <a:pt x="16078" y="2531"/>
                  <a:pt x="16082" y="2387"/>
                  <a:pt x="16091" y="2245"/>
                </a:cubicBezTo>
                <a:lnTo>
                  <a:pt x="16092" y="2213"/>
                </a:lnTo>
                <a:cubicBezTo>
                  <a:pt x="16093" y="2213"/>
                  <a:pt x="16093" y="2213"/>
                  <a:pt x="16093" y="2213"/>
                </a:cubicBezTo>
                <a:cubicBezTo>
                  <a:pt x="16140" y="1348"/>
                  <a:pt x="16298" y="575"/>
                  <a:pt x="16532" y="0"/>
                </a:cubicBezTo>
                <a:close/>
                <a:moveTo>
                  <a:pt x="14629" y="0"/>
                </a:moveTo>
                <a:lnTo>
                  <a:pt x="14867" y="0"/>
                </a:lnTo>
                <a:cubicBezTo>
                  <a:pt x="15005" y="1069"/>
                  <a:pt x="15353" y="1889"/>
                  <a:pt x="15785" y="2135"/>
                </a:cubicBezTo>
                <a:cubicBezTo>
                  <a:pt x="15718" y="1232"/>
                  <a:pt x="15507" y="463"/>
                  <a:pt x="15214" y="0"/>
                </a:cubicBezTo>
                <a:lnTo>
                  <a:pt x="15583" y="0"/>
                </a:lnTo>
                <a:cubicBezTo>
                  <a:pt x="15817" y="575"/>
                  <a:pt x="15975" y="1348"/>
                  <a:pt x="16022" y="2213"/>
                </a:cubicBezTo>
                <a:cubicBezTo>
                  <a:pt x="16022" y="2213"/>
                  <a:pt x="16022" y="2213"/>
                  <a:pt x="16023" y="2213"/>
                </a:cubicBezTo>
                <a:lnTo>
                  <a:pt x="16024" y="2245"/>
                </a:lnTo>
                <a:cubicBezTo>
                  <a:pt x="16033" y="2387"/>
                  <a:pt x="16037" y="2531"/>
                  <a:pt x="16037" y="2678"/>
                </a:cubicBezTo>
                <a:cubicBezTo>
                  <a:pt x="16039" y="2705"/>
                  <a:pt x="16039" y="2731"/>
                  <a:pt x="16039" y="2758"/>
                </a:cubicBezTo>
                <a:cubicBezTo>
                  <a:pt x="16039" y="2776"/>
                  <a:pt x="16039" y="2794"/>
                  <a:pt x="16038" y="2811"/>
                </a:cubicBezTo>
                <a:lnTo>
                  <a:pt x="16037" y="2811"/>
                </a:lnTo>
                <a:lnTo>
                  <a:pt x="16037" y="2813"/>
                </a:lnTo>
                <a:lnTo>
                  <a:pt x="16007" y="2806"/>
                </a:lnTo>
                <a:cubicBezTo>
                  <a:pt x="15950" y="2803"/>
                  <a:pt x="15893" y="2789"/>
                  <a:pt x="15838" y="2763"/>
                </a:cubicBezTo>
                <a:cubicBezTo>
                  <a:pt x="15828" y="2765"/>
                  <a:pt x="15819" y="2761"/>
                  <a:pt x="15809" y="2756"/>
                </a:cubicBezTo>
                <a:lnTo>
                  <a:pt x="15809" y="2751"/>
                </a:lnTo>
                <a:cubicBezTo>
                  <a:pt x="15239" y="2501"/>
                  <a:pt x="14779" y="1417"/>
                  <a:pt x="14629" y="0"/>
                </a:cubicBezTo>
                <a:close/>
                <a:moveTo>
                  <a:pt x="13534" y="0"/>
                </a:moveTo>
                <a:lnTo>
                  <a:pt x="13904" y="0"/>
                </a:lnTo>
                <a:cubicBezTo>
                  <a:pt x="13610" y="463"/>
                  <a:pt x="13399" y="1232"/>
                  <a:pt x="13332" y="2135"/>
                </a:cubicBezTo>
                <a:cubicBezTo>
                  <a:pt x="13764" y="1889"/>
                  <a:pt x="14112" y="1069"/>
                  <a:pt x="14250" y="0"/>
                </a:cubicBezTo>
                <a:lnTo>
                  <a:pt x="14488" y="0"/>
                </a:lnTo>
                <a:cubicBezTo>
                  <a:pt x="14338" y="1417"/>
                  <a:pt x="13878" y="2501"/>
                  <a:pt x="13308" y="2751"/>
                </a:cubicBezTo>
                <a:lnTo>
                  <a:pt x="13308" y="2756"/>
                </a:lnTo>
                <a:cubicBezTo>
                  <a:pt x="13298" y="2761"/>
                  <a:pt x="13289" y="2765"/>
                  <a:pt x="13279" y="2763"/>
                </a:cubicBezTo>
                <a:cubicBezTo>
                  <a:pt x="13224" y="2789"/>
                  <a:pt x="13167" y="2803"/>
                  <a:pt x="13110" y="2806"/>
                </a:cubicBezTo>
                <a:lnTo>
                  <a:pt x="13080" y="2813"/>
                </a:lnTo>
                <a:lnTo>
                  <a:pt x="13080" y="2811"/>
                </a:lnTo>
                <a:lnTo>
                  <a:pt x="13079" y="2811"/>
                </a:lnTo>
                <a:cubicBezTo>
                  <a:pt x="13078" y="2794"/>
                  <a:pt x="13078" y="2776"/>
                  <a:pt x="13078" y="2758"/>
                </a:cubicBezTo>
                <a:cubicBezTo>
                  <a:pt x="13078" y="2731"/>
                  <a:pt x="13078" y="2705"/>
                  <a:pt x="13080" y="2678"/>
                </a:cubicBezTo>
                <a:cubicBezTo>
                  <a:pt x="13080" y="2531"/>
                  <a:pt x="13084" y="2387"/>
                  <a:pt x="13093" y="2245"/>
                </a:cubicBezTo>
                <a:lnTo>
                  <a:pt x="13094" y="2213"/>
                </a:lnTo>
                <a:cubicBezTo>
                  <a:pt x="13095" y="2213"/>
                  <a:pt x="13095" y="2213"/>
                  <a:pt x="13095" y="2213"/>
                </a:cubicBezTo>
                <a:cubicBezTo>
                  <a:pt x="13142" y="1348"/>
                  <a:pt x="13300" y="575"/>
                  <a:pt x="13534" y="0"/>
                </a:cubicBezTo>
                <a:close/>
                <a:moveTo>
                  <a:pt x="11631" y="0"/>
                </a:moveTo>
                <a:lnTo>
                  <a:pt x="11869" y="0"/>
                </a:lnTo>
                <a:cubicBezTo>
                  <a:pt x="12007" y="1069"/>
                  <a:pt x="12355" y="1889"/>
                  <a:pt x="12787" y="2135"/>
                </a:cubicBezTo>
                <a:cubicBezTo>
                  <a:pt x="12720" y="1232"/>
                  <a:pt x="12509" y="463"/>
                  <a:pt x="12216" y="0"/>
                </a:cubicBezTo>
                <a:lnTo>
                  <a:pt x="12585" y="0"/>
                </a:lnTo>
                <a:cubicBezTo>
                  <a:pt x="12819" y="575"/>
                  <a:pt x="12977" y="1348"/>
                  <a:pt x="13024" y="2213"/>
                </a:cubicBezTo>
                <a:cubicBezTo>
                  <a:pt x="13024" y="2213"/>
                  <a:pt x="13025" y="2213"/>
                  <a:pt x="13025" y="2213"/>
                </a:cubicBezTo>
                <a:lnTo>
                  <a:pt x="13026" y="2245"/>
                </a:lnTo>
                <a:cubicBezTo>
                  <a:pt x="13035" y="2387"/>
                  <a:pt x="13039" y="2531"/>
                  <a:pt x="13039" y="2678"/>
                </a:cubicBezTo>
                <a:cubicBezTo>
                  <a:pt x="13041" y="2705"/>
                  <a:pt x="13041" y="2731"/>
                  <a:pt x="13041" y="2758"/>
                </a:cubicBezTo>
                <a:cubicBezTo>
                  <a:pt x="13041" y="2776"/>
                  <a:pt x="13041" y="2794"/>
                  <a:pt x="13040" y="2811"/>
                </a:cubicBezTo>
                <a:lnTo>
                  <a:pt x="13040" y="2811"/>
                </a:lnTo>
                <a:lnTo>
                  <a:pt x="13039" y="2813"/>
                </a:lnTo>
                <a:lnTo>
                  <a:pt x="13009" y="2806"/>
                </a:lnTo>
                <a:cubicBezTo>
                  <a:pt x="12952" y="2803"/>
                  <a:pt x="12895" y="2789"/>
                  <a:pt x="12840" y="2763"/>
                </a:cubicBezTo>
                <a:cubicBezTo>
                  <a:pt x="12830" y="2765"/>
                  <a:pt x="12821" y="2761"/>
                  <a:pt x="12811" y="2756"/>
                </a:cubicBezTo>
                <a:lnTo>
                  <a:pt x="12811" y="2751"/>
                </a:lnTo>
                <a:cubicBezTo>
                  <a:pt x="12241" y="2501"/>
                  <a:pt x="11782" y="1417"/>
                  <a:pt x="11631" y="0"/>
                </a:cubicBezTo>
                <a:close/>
                <a:moveTo>
                  <a:pt x="10536" y="0"/>
                </a:moveTo>
                <a:lnTo>
                  <a:pt x="10906" y="0"/>
                </a:lnTo>
                <a:cubicBezTo>
                  <a:pt x="10612" y="463"/>
                  <a:pt x="10401" y="1232"/>
                  <a:pt x="10334" y="2135"/>
                </a:cubicBezTo>
                <a:cubicBezTo>
                  <a:pt x="10766" y="1889"/>
                  <a:pt x="11115" y="1069"/>
                  <a:pt x="11253" y="0"/>
                </a:cubicBezTo>
                <a:lnTo>
                  <a:pt x="11490" y="0"/>
                </a:lnTo>
                <a:cubicBezTo>
                  <a:pt x="11340" y="1417"/>
                  <a:pt x="10880" y="2501"/>
                  <a:pt x="10310" y="2751"/>
                </a:cubicBezTo>
                <a:lnTo>
                  <a:pt x="10310" y="2756"/>
                </a:lnTo>
                <a:cubicBezTo>
                  <a:pt x="10301" y="2761"/>
                  <a:pt x="10291" y="2765"/>
                  <a:pt x="10281" y="2763"/>
                </a:cubicBezTo>
                <a:cubicBezTo>
                  <a:pt x="10226" y="2789"/>
                  <a:pt x="10170" y="2803"/>
                  <a:pt x="10112" y="2806"/>
                </a:cubicBezTo>
                <a:lnTo>
                  <a:pt x="10082" y="2813"/>
                </a:lnTo>
                <a:lnTo>
                  <a:pt x="10082" y="2811"/>
                </a:lnTo>
                <a:lnTo>
                  <a:pt x="10081" y="2811"/>
                </a:lnTo>
                <a:cubicBezTo>
                  <a:pt x="10080" y="2794"/>
                  <a:pt x="10080" y="2776"/>
                  <a:pt x="10080" y="2758"/>
                </a:cubicBezTo>
                <a:cubicBezTo>
                  <a:pt x="10080" y="2731"/>
                  <a:pt x="10080" y="2705"/>
                  <a:pt x="10082" y="2678"/>
                </a:cubicBezTo>
                <a:cubicBezTo>
                  <a:pt x="10082" y="2531"/>
                  <a:pt x="10087" y="2387"/>
                  <a:pt x="10096" y="2245"/>
                </a:cubicBezTo>
                <a:lnTo>
                  <a:pt x="10096" y="2213"/>
                </a:lnTo>
                <a:cubicBezTo>
                  <a:pt x="10097" y="2213"/>
                  <a:pt x="10097" y="2213"/>
                  <a:pt x="10097" y="2213"/>
                </a:cubicBezTo>
                <a:cubicBezTo>
                  <a:pt x="10144" y="1348"/>
                  <a:pt x="10302" y="575"/>
                  <a:pt x="10536" y="0"/>
                </a:cubicBezTo>
                <a:close/>
                <a:moveTo>
                  <a:pt x="8633" y="0"/>
                </a:moveTo>
                <a:lnTo>
                  <a:pt x="8871" y="0"/>
                </a:lnTo>
                <a:cubicBezTo>
                  <a:pt x="9009" y="1069"/>
                  <a:pt x="9357" y="1889"/>
                  <a:pt x="9790" y="2135"/>
                </a:cubicBezTo>
                <a:cubicBezTo>
                  <a:pt x="9722" y="1232"/>
                  <a:pt x="9511" y="463"/>
                  <a:pt x="9218" y="0"/>
                </a:cubicBezTo>
                <a:lnTo>
                  <a:pt x="9588" y="0"/>
                </a:lnTo>
                <a:cubicBezTo>
                  <a:pt x="9821" y="575"/>
                  <a:pt x="9979" y="1348"/>
                  <a:pt x="10026" y="2213"/>
                </a:cubicBezTo>
                <a:cubicBezTo>
                  <a:pt x="10026" y="2213"/>
                  <a:pt x="10027" y="2213"/>
                  <a:pt x="10027" y="2213"/>
                </a:cubicBezTo>
                <a:lnTo>
                  <a:pt x="10028" y="2245"/>
                </a:lnTo>
                <a:cubicBezTo>
                  <a:pt x="10037" y="2387"/>
                  <a:pt x="10041" y="2531"/>
                  <a:pt x="10041" y="2678"/>
                </a:cubicBezTo>
                <a:cubicBezTo>
                  <a:pt x="10043" y="2705"/>
                  <a:pt x="10044" y="2731"/>
                  <a:pt x="10044" y="2758"/>
                </a:cubicBezTo>
                <a:cubicBezTo>
                  <a:pt x="10044" y="2776"/>
                  <a:pt x="10043" y="2794"/>
                  <a:pt x="10042" y="2811"/>
                </a:cubicBezTo>
                <a:lnTo>
                  <a:pt x="10042" y="2811"/>
                </a:lnTo>
                <a:lnTo>
                  <a:pt x="10042" y="2813"/>
                </a:lnTo>
                <a:lnTo>
                  <a:pt x="10011" y="2806"/>
                </a:lnTo>
                <a:cubicBezTo>
                  <a:pt x="9954" y="2803"/>
                  <a:pt x="9897" y="2789"/>
                  <a:pt x="9842" y="2763"/>
                </a:cubicBezTo>
                <a:cubicBezTo>
                  <a:pt x="9832" y="2765"/>
                  <a:pt x="9823" y="2761"/>
                  <a:pt x="9813" y="2756"/>
                </a:cubicBezTo>
                <a:lnTo>
                  <a:pt x="9813" y="2751"/>
                </a:lnTo>
                <a:cubicBezTo>
                  <a:pt x="9243" y="2501"/>
                  <a:pt x="8784" y="1417"/>
                  <a:pt x="8633" y="0"/>
                </a:cubicBezTo>
                <a:close/>
                <a:moveTo>
                  <a:pt x="7538" y="0"/>
                </a:moveTo>
                <a:lnTo>
                  <a:pt x="7908" y="0"/>
                </a:lnTo>
                <a:cubicBezTo>
                  <a:pt x="7615" y="463"/>
                  <a:pt x="7403" y="1232"/>
                  <a:pt x="7336" y="2135"/>
                </a:cubicBezTo>
                <a:cubicBezTo>
                  <a:pt x="7768" y="1889"/>
                  <a:pt x="8117" y="1069"/>
                  <a:pt x="8255" y="0"/>
                </a:cubicBezTo>
                <a:lnTo>
                  <a:pt x="8492" y="0"/>
                </a:lnTo>
                <a:cubicBezTo>
                  <a:pt x="8342" y="1417"/>
                  <a:pt x="7883" y="2501"/>
                  <a:pt x="7312" y="2751"/>
                </a:cubicBezTo>
                <a:lnTo>
                  <a:pt x="7312" y="2756"/>
                </a:lnTo>
                <a:cubicBezTo>
                  <a:pt x="7303" y="2761"/>
                  <a:pt x="7293" y="2765"/>
                  <a:pt x="7283" y="2763"/>
                </a:cubicBezTo>
                <a:cubicBezTo>
                  <a:pt x="7228" y="2789"/>
                  <a:pt x="7172" y="2803"/>
                  <a:pt x="7114" y="2806"/>
                </a:cubicBezTo>
                <a:lnTo>
                  <a:pt x="7084" y="2813"/>
                </a:lnTo>
                <a:lnTo>
                  <a:pt x="7084" y="2811"/>
                </a:lnTo>
                <a:lnTo>
                  <a:pt x="7083" y="2811"/>
                </a:lnTo>
                <a:cubicBezTo>
                  <a:pt x="7082" y="2794"/>
                  <a:pt x="7082" y="2776"/>
                  <a:pt x="7082" y="2758"/>
                </a:cubicBezTo>
                <a:cubicBezTo>
                  <a:pt x="7082" y="2731"/>
                  <a:pt x="7082" y="2705"/>
                  <a:pt x="7084" y="2678"/>
                </a:cubicBezTo>
                <a:cubicBezTo>
                  <a:pt x="7084" y="2531"/>
                  <a:pt x="7089" y="2387"/>
                  <a:pt x="7098" y="2245"/>
                </a:cubicBezTo>
                <a:lnTo>
                  <a:pt x="7099" y="2213"/>
                </a:lnTo>
                <a:cubicBezTo>
                  <a:pt x="7099" y="2213"/>
                  <a:pt x="7099" y="2213"/>
                  <a:pt x="7099" y="2213"/>
                </a:cubicBezTo>
                <a:cubicBezTo>
                  <a:pt x="7146" y="1348"/>
                  <a:pt x="7305" y="575"/>
                  <a:pt x="7538" y="0"/>
                </a:cubicBezTo>
                <a:close/>
                <a:moveTo>
                  <a:pt x="5636" y="0"/>
                </a:moveTo>
                <a:lnTo>
                  <a:pt x="5873" y="0"/>
                </a:lnTo>
                <a:cubicBezTo>
                  <a:pt x="6011" y="1069"/>
                  <a:pt x="6359" y="1889"/>
                  <a:pt x="6792" y="2135"/>
                </a:cubicBezTo>
                <a:cubicBezTo>
                  <a:pt x="6725" y="1232"/>
                  <a:pt x="6513" y="463"/>
                  <a:pt x="6220" y="0"/>
                </a:cubicBezTo>
                <a:lnTo>
                  <a:pt x="6590" y="0"/>
                </a:lnTo>
                <a:cubicBezTo>
                  <a:pt x="6823" y="575"/>
                  <a:pt x="6982" y="1348"/>
                  <a:pt x="7028" y="2213"/>
                </a:cubicBezTo>
                <a:cubicBezTo>
                  <a:pt x="7028" y="2213"/>
                  <a:pt x="7029" y="2213"/>
                  <a:pt x="7029" y="2213"/>
                </a:cubicBezTo>
                <a:lnTo>
                  <a:pt x="7030" y="2245"/>
                </a:lnTo>
                <a:cubicBezTo>
                  <a:pt x="7039" y="2387"/>
                  <a:pt x="7043" y="2531"/>
                  <a:pt x="7043" y="2678"/>
                </a:cubicBezTo>
                <a:cubicBezTo>
                  <a:pt x="7046" y="2705"/>
                  <a:pt x="7046" y="2731"/>
                  <a:pt x="7046" y="2758"/>
                </a:cubicBezTo>
                <a:cubicBezTo>
                  <a:pt x="7046" y="2776"/>
                  <a:pt x="7046" y="2794"/>
                  <a:pt x="7045" y="2811"/>
                </a:cubicBezTo>
                <a:lnTo>
                  <a:pt x="7044" y="2811"/>
                </a:lnTo>
                <a:lnTo>
                  <a:pt x="7044" y="2813"/>
                </a:lnTo>
                <a:lnTo>
                  <a:pt x="7013" y="2806"/>
                </a:lnTo>
                <a:cubicBezTo>
                  <a:pt x="6956" y="2803"/>
                  <a:pt x="6899" y="2789"/>
                  <a:pt x="6844" y="2763"/>
                </a:cubicBezTo>
                <a:cubicBezTo>
                  <a:pt x="6834" y="2765"/>
                  <a:pt x="6825" y="2761"/>
                  <a:pt x="6816" y="2756"/>
                </a:cubicBezTo>
                <a:lnTo>
                  <a:pt x="6815" y="2751"/>
                </a:lnTo>
                <a:cubicBezTo>
                  <a:pt x="6245" y="2501"/>
                  <a:pt x="5786" y="1417"/>
                  <a:pt x="5636" y="0"/>
                </a:cubicBezTo>
                <a:close/>
                <a:moveTo>
                  <a:pt x="4540" y="0"/>
                </a:moveTo>
                <a:lnTo>
                  <a:pt x="4910" y="0"/>
                </a:lnTo>
                <a:cubicBezTo>
                  <a:pt x="4617" y="463"/>
                  <a:pt x="4405" y="1232"/>
                  <a:pt x="4338" y="2135"/>
                </a:cubicBezTo>
                <a:cubicBezTo>
                  <a:pt x="4770" y="1889"/>
                  <a:pt x="5119" y="1069"/>
                  <a:pt x="5257" y="0"/>
                </a:cubicBezTo>
                <a:lnTo>
                  <a:pt x="5494" y="0"/>
                </a:lnTo>
                <a:cubicBezTo>
                  <a:pt x="5344" y="1417"/>
                  <a:pt x="4885" y="2501"/>
                  <a:pt x="4314" y="2751"/>
                </a:cubicBezTo>
                <a:lnTo>
                  <a:pt x="4314" y="2756"/>
                </a:lnTo>
                <a:cubicBezTo>
                  <a:pt x="4305" y="2761"/>
                  <a:pt x="4295" y="2765"/>
                  <a:pt x="4285" y="2763"/>
                </a:cubicBezTo>
                <a:cubicBezTo>
                  <a:pt x="4230" y="2789"/>
                  <a:pt x="4174" y="2803"/>
                  <a:pt x="4116" y="2806"/>
                </a:cubicBezTo>
                <a:lnTo>
                  <a:pt x="4086" y="2813"/>
                </a:lnTo>
                <a:lnTo>
                  <a:pt x="4086" y="2811"/>
                </a:lnTo>
                <a:lnTo>
                  <a:pt x="4085" y="2811"/>
                </a:lnTo>
                <a:cubicBezTo>
                  <a:pt x="4084" y="2794"/>
                  <a:pt x="4084" y="2776"/>
                  <a:pt x="4084" y="2758"/>
                </a:cubicBezTo>
                <a:cubicBezTo>
                  <a:pt x="4084" y="2731"/>
                  <a:pt x="4084" y="2705"/>
                  <a:pt x="4087" y="2678"/>
                </a:cubicBezTo>
                <a:cubicBezTo>
                  <a:pt x="4086" y="2531"/>
                  <a:pt x="4091" y="2387"/>
                  <a:pt x="4100" y="2245"/>
                </a:cubicBezTo>
                <a:lnTo>
                  <a:pt x="4101" y="2213"/>
                </a:lnTo>
                <a:cubicBezTo>
                  <a:pt x="4101" y="2213"/>
                  <a:pt x="4101" y="2213"/>
                  <a:pt x="4102" y="2213"/>
                </a:cubicBezTo>
                <a:cubicBezTo>
                  <a:pt x="4148" y="1348"/>
                  <a:pt x="4307" y="575"/>
                  <a:pt x="4540" y="0"/>
                </a:cubicBezTo>
                <a:close/>
                <a:moveTo>
                  <a:pt x="2638" y="0"/>
                </a:moveTo>
                <a:lnTo>
                  <a:pt x="2875" y="0"/>
                </a:lnTo>
                <a:cubicBezTo>
                  <a:pt x="3013" y="1069"/>
                  <a:pt x="3361" y="1889"/>
                  <a:pt x="3794" y="2135"/>
                </a:cubicBezTo>
                <a:cubicBezTo>
                  <a:pt x="3727" y="1232"/>
                  <a:pt x="3515" y="463"/>
                  <a:pt x="3222" y="0"/>
                </a:cubicBezTo>
                <a:lnTo>
                  <a:pt x="3592" y="0"/>
                </a:lnTo>
                <a:cubicBezTo>
                  <a:pt x="3825" y="575"/>
                  <a:pt x="3984" y="1348"/>
                  <a:pt x="4030" y="2213"/>
                </a:cubicBezTo>
                <a:cubicBezTo>
                  <a:pt x="4031" y="2213"/>
                  <a:pt x="4031" y="2213"/>
                  <a:pt x="4031" y="2213"/>
                </a:cubicBezTo>
                <a:lnTo>
                  <a:pt x="4032" y="2245"/>
                </a:lnTo>
                <a:cubicBezTo>
                  <a:pt x="4041" y="2387"/>
                  <a:pt x="4045" y="2531"/>
                  <a:pt x="4045" y="2678"/>
                </a:cubicBezTo>
                <a:cubicBezTo>
                  <a:pt x="4048" y="2705"/>
                  <a:pt x="4048" y="2731"/>
                  <a:pt x="4048" y="2758"/>
                </a:cubicBezTo>
                <a:cubicBezTo>
                  <a:pt x="4048" y="2776"/>
                  <a:pt x="4048" y="2794"/>
                  <a:pt x="4047" y="2811"/>
                </a:cubicBezTo>
                <a:lnTo>
                  <a:pt x="4046" y="2811"/>
                </a:lnTo>
                <a:lnTo>
                  <a:pt x="4046" y="2813"/>
                </a:lnTo>
                <a:lnTo>
                  <a:pt x="4015" y="2806"/>
                </a:lnTo>
                <a:cubicBezTo>
                  <a:pt x="3958" y="2803"/>
                  <a:pt x="3902" y="2789"/>
                  <a:pt x="3846" y="2763"/>
                </a:cubicBezTo>
                <a:cubicBezTo>
                  <a:pt x="3836" y="2765"/>
                  <a:pt x="3827" y="2761"/>
                  <a:pt x="3818" y="2756"/>
                </a:cubicBezTo>
                <a:lnTo>
                  <a:pt x="3817" y="2751"/>
                </a:lnTo>
                <a:cubicBezTo>
                  <a:pt x="3247" y="2501"/>
                  <a:pt x="2788" y="1417"/>
                  <a:pt x="2638" y="0"/>
                </a:cubicBezTo>
                <a:close/>
                <a:moveTo>
                  <a:pt x="1542" y="0"/>
                </a:moveTo>
                <a:lnTo>
                  <a:pt x="1912" y="0"/>
                </a:lnTo>
                <a:cubicBezTo>
                  <a:pt x="1619" y="463"/>
                  <a:pt x="1407" y="1232"/>
                  <a:pt x="1340" y="2135"/>
                </a:cubicBezTo>
                <a:cubicBezTo>
                  <a:pt x="1773" y="1889"/>
                  <a:pt x="2121" y="1069"/>
                  <a:pt x="2259" y="0"/>
                </a:cubicBezTo>
                <a:lnTo>
                  <a:pt x="2496" y="0"/>
                </a:lnTo>
                <a:cubicBezTo>
                  <a:pt x="2346" y="1417"/>
                  <a:pt x="1887" y="2501"/>
                  <a:pt x="1316" y="2751"/>
                </a:cubicBezTo>
                <a:lnTo>
                  <a:pt x="1316" y="2756"/>
                </a:lnTo>
                <a:cubicBezTo>
                  <a:pt x="1307" y="2761"/>
                  <a:pt x="1297" y="2765"/>
                  <a:pt x="1288" y="2763"/>
                </a:cubicBezTo>
                <a:cubicBezTo>
                  <a:pt x="1232" y="2789"/>
                  <a:pt x="1176" y="2803"/>
                  <a:pt x="1118" y="2806"/>
                </a:cubicBezTo>
                <a:lnTo>
                  <a:pt x="1088" y="2813"/>
                </a:lnTo>
                <a:lnTo>
                  <a:pt x="1088" y="2811"/>
                </a:lnTo>
                <a:lnTo>
                  <a:pt x="1087" y="2811"/>
                </a:lnTo>
                <a:cubicBezTo>
                  <a:pt x="1086" y="2794"/>
                  <a:pt x="1086" y="2776"/>
                  <a:pt x="1086" y="2758"/>
                </a:cubicBezTo>
                <a:cubicBezTo>
                  <a:pt x="1086" y="2731"/>
                  <a:pt x="1086" y="2705"/>
                  <a:pt x="1089" y="2678"/>
                </a:cubicBezTo>
                <a:cubicBezTo>
                  <a:pt x="1089" y="2531"/>
                  <a:pt x="1093" y="2387"/>
                  <a:pt x="1102" y="2245"/>
                </a:cubicBezTo>
                <a:lnTo>
                  <a:pt x="1103" y="2213"/>
                </a:lnTo>
                <a:cubicBezTo>
                  <a:pt x="1103" y="2213"/>
                  <a:pt x="1103" y="2213"/>
                  <a:pt x="1104" y="2213"/>
                </a:cubicBezTo>
                <a:cubicBezTo>
                  <a:pt x="1150" y="1348"/>
                  <a:pt x="1309" y="575"/>
                  <a:pt x="1542" y="0"/>
                </a:cubicBezTo>
                <a:close/>
                <a:moveTo>
                  <a:pt x="224" y="0"/>
                </a:moveTo>
                <a:lnTo>
                  <a:pt x="592" y="0"/>
                </a:lnTo>
                <a:cubicBezTo>
                  <a:pt x="827" y="573"/>
                  <a:pt x="986" y="1347"/>
                  <a:pt x="1032" y="2213"/>
                </a:cubicBezTo>
                <a:cubicBezTo>
                  <a:pt x="1033" y="2213"/>
                  <a:pt x="1033" y="2213"/>
                  <a:pt x="1033" y="2213"/>
                </a:cubicBezTo>
                <a:lnTo>
                  <a:pt x="1034" y="2245"/>
                </a:lnTo>
                <a:cubicBezTo>
                  <a:pt x="1043" y="2387"/>
                  <a:pt x="1047" y="2531"/>
                  <a:pt x="1047" y="2678"/>
                </a:cubicBezTo>
                <a:cubicBezTo>
                  <a:pt x="1050" y="2705"/>
                  <a:pt x="1050" y="2731"/>
                  <a:pt x="1050" y="2758"/>
                </a:cubicBezTo>
                <a:cubicBezTo>
                  <a:pt x="1050" y="2776"/>
                  <a:pt x="1050" y="2794"/>
                  <a:pt x="1049" y="2811"/>
                </a:cubicBezTo>
                <a:lnTo>
                  <a:pt x="1048" y="2811"/>
                </a:lnTo>
                <a:lnTo>
                  <a:pt x="1048" y="2813"/>
                </a:lnTo>
                <a:lnTo>
                  <a:pt x="1018" y="2806"/>
                </a:lnTo>
                <a:cubicBezTo>
                  <a:pt x="960" y="2803"/>
                  <a:pt x="904" y="2789"/>
                  <a:pt x="848" y="2763"/>
                </a:cubicBezTo>
                <a:cubicBezTo>
                  <a:pt x="839" y="2765"/>
                  <a:pt x="829" y="2761"/>
                  <a:pt x="820" y="2756"/>
                </a:cubicBezTo>
                <a:lnTo>
                  <a:pt x="820" y="2751"/>
                </a:lnTo>
                <a:cubicBezTo>
                  <a:pt x="500" y="2611"/>
                  <a:pt x="215" y="2209"/>
                  <a:pt x="0" y="1633"/>
                </a:cubicBezTo>
                <a:lnTo>
                  <a:pt x="0" y="663"/>
                </a:lnTo>
                <a:cubicBezTo>
                  <a:pt x="173" y="1403"/>
                  <a:pt x="459" y="1943"/>
                  <a:pt x="796" y="2135"/>
                </a:cubicBezTo>
                <a:cubicBezTo>
                  <a:pt x="729" y="1232"/>
                  <a:pt x="517" y="463"/>
                  <a:pt x="224" y="0"/>
                </a:cubicBezTo>
                <a:close/>
              </a:path>
            </a:pathLst>
          </a:custGeom>
          <a:solidFill>
            <a:srgbClr val="FFFFFF"/>
          </a:solidFill>
          <a:ln w="12700">
            <a:miter lim="400000"/>
          </a:ln>
        </p:spPr>
        <p:txBody>
          <a:bodyPr lIns="45719" rIns="45719"/>
          <a:lstStyle/>
          <a:p>
            <a:endParaRPr/>
          </a:p>
        </p:txBody>
      </p:sp>
      <p:sp>
        <p:nvSpPr>
          <p:cNvPr id="45" name="Titeltext"/>
          <p:cNvSpPr txBox="1">
            <a:spLocks noGrp="1"/>
          </p:cNvSpPr>
          <p:nvPr>
            <p:ph type="title"/>
          </p:nvPr>
        </p:nvSpPr>
        <p:spPr>
          <a:xfrm>
            <a:off x="457200" y="4960137"/>
            <a:ext cx="7772400" cy="1463041"/>
          </a:xfrm>
          <a:prstGeom prst="rect">
            <a:avLst/>
          </a:prstGeom>
        </p:spPr>
        <p:txBody>
          <a:bodyPr/>
          <a:lstStyle>
            <a:lvl1pPr algn="r">
              <a:defRPr spc="200"/>
            </a:lvl1pPr>
          </a:lstStyle>
          <a:p>
            <a:r>
              <a:t>Titeltext</a:t>
            </a:r>
          </a:p>
        </p:txBody>
      </p:sp>
      <p:sp>
        <p:nvSpPr>
          <p:cNvPr id="46" name="Textebene 1…"/>
          <p:cNvSpPr txBox="1">
            <a:spLocks noGrp="1"/>
          </p:cNvSpPr>
          <p:nvPr>
            <p:ph type="body" sz="quarter" idx="1"/>
          </p:nvPr>
        </p:nvSpPr>
        <p:spPr>
          <a:xfrm>
            <a:off x="8610600" y="4960137"/>
            <a:ext cx="3200400" cy="1463041"/>
          </a:xfrm>
          <a:prstGeom prst="rect">
            <a:avLst/>
          </a:prstGeom>
        </p:spPr>
        <p:txBody>
          <a:bodyPr anchor="ctr"/>
          <a:lstStyle>
            <a:lvl1pPr marL="0" indent="0">
              <a:lnSpc>
                <a:spcPct val="100000"/>
              </a:lnSpc>
              <a:spcBef>
                <a:spcPts val="200"/>
              </a:spcBef>
              <a:buClrTx/>
              <a:buSzTx/>
              <a:buFontTx/>
              <a:buNone/>
              <a:defRPr sz="1800">
                <a:solidFill>
                  <a:srgbClr val="0D0D0D"/>
                </a:solidFill>
              </a:defRPr>
            </a:lvl1pPr>
            <a:lvl2pPr marL="0" indent="457200">
              <a:lnSpc>
                <a:spcPct val="100000"/>
              </a:lnSpc>
              <a:spcBef>
                <a:spcPts val="200"/>
              </a:spcBef>
              <a:buClrTx/>
              <a:buSzTx/>
              <a:buFontTx/>
              <a:buNone/>
              <a:defRPr sz="1800">
                <a:solidFill>
                  <a:srgbClr val="0D0D0D"/>
                </a:solidFill>
              </a:defRPr>
            </a:lvl2pPr>
            <a:lvl3pPr marL="0" indent="914400">
              <a:lnSpc>
                <a:spcPct val="100000"/>
              </a:lnSpc>
              <a:spcBef>
                <a:spcPts val="200"/>
              </a:spcBef>
              <a:buClrTx/>
              <a:buSzTx/>
              <a:buFontTx/>
              <a:buNone/>
              <a:defRPr sz="1800">
                <a:solidFill>
                  <a:srgbClr val="0D0D0D"/>
                </a:solidFill>
              </a:defRPr>
            </a:lvl3pPr>
            <a:lvl4pPr marL="0" indent="1371600">
              <a:lnSpc>
                <a:spcPct val="100000"/>
              </a:lnSpc>
              <a:spcBef>
                <a:spcPts val="200"/>
              </a:spcBef>
              <a:buClrTx/>
              <a:buSzTx/>
              <a:buFontTx/>
              <a:buNone/>
              <a:defRPr sz="1800">
                <a:solidFill>
                  <a:srgbClr val="0D0D0D"/>
                </a:solidFill>
              </a:defRPr>
            </a:lvl4pPr>
            <a:lvl5pPr marL="0" indent="1828800">
              <a:lnSpc>
                <a:spcPct val="100000"/>
              </a:lnSpc>
              <a:spcBef>
                <a:spcPts val="200"/>
              </a:spcBef>
              <a:buClrTx/>
              <a:buSzTx/>
              <a:buFontTx/>
              <a:buNone/>
              <a:defRPr sz="1800">
                <a:solidFill>
                  <a:srgbClr val="0D0D0D"/>
                </a:solidFill>
              </a:defRPr>
            </a:lvl5pPr>
          </a:lstStyle>
          <a:p>
            <a:r>
              <a:t>Textebene 1</a:t>
            </a:r>
          </a:p>
          <a:p>
            <a:pPr lvl="1"/>
            <a:r>
              <a:t>Textebene 2</a:t>
            </a:r>
          </a:p>
          <a:p>
            <a:pPr lvl="2"/>
            <a:r>
              <a:t>Textebene 3</a:t>
            </a:r>
          </a:p>
          <a:p>
            <a:pPr lvl="3"/>
            <a:r>
              <a:t>Textebene 4</a:t>
            </a:r>
          </a:p>
          <a:p>
            <a:pPr lvl="4"/>
            <a:r>
              <a:t>Textebene 5</a:t>
            </a:r>
          </a:p>
        </p:txBody>
      </p:sp>
      <p:sp>
        <p:nvSpPr>
          <p:cNvPr id="4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48" name="Straight Connector 7"/>
          <p:cNvSpPr/>
          <p:nvPr/>
        </p:nvSpPr>
        <p:spPr>
          <a:xfrm flipV="1">
            <a:off x="8386843" y="5264105"/>
            <a:ext cx="1" cy="914401"/>
          </a:xfrm>
          <a:prstGeom prst="line">
            <a:avLst/>
          </a:prstGeom>
          <a:ln w="19050">
            <a:solidFill>
              <a:srgbClr val="1482AC"/>
            </a:solidFill>
          </a:ln>
        </p:spPr>
        <p:txBody>
          <a:bodyPr lIns="45719" rIns="45719"/>
          <a:lstStyle/>
          <a:p>
            <a:endParaRPr/>
          </a:p>
        </p:txBody>
      </p:sp>
    </p:spTree>
    <p:extLst>
      <p:ext uri="{BB962C8B-B14F-4D97-AF65-F5344CB8AC3E}">
        <p14:creationId xmlns:p14="http://schemas.microsoft.com/office/powerpoint/2010/main" val="2307754433"/>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E2C0F-4A80-8604-82CE-D1F560486E22}"/>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C73BF3EC-0D8B-48F2-0DE8-39E635D0A8A3}"/>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D05F7A00-76BA-8575-BABC-F0F90A4F2DD3}"/>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A2B86F17-0E12-1A78-E188-673DAC2C0260}"/>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35099345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1D491C6-E37C-8B79-06B8-54C7576BD306}"/>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B6F01DF1-BC62-0F98-A77C-4C156EE3BBE7}"/>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2522DD4F-D654-D004-3D2D-024A5339726C}"/>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2934374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776F9B-014F-AB8F-4C23-3F5D432D0A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4427F4B5-8DA1-0E34-2FD6-D8D08B7E5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0E30276-8AAE-7068-A2D0-9FB3390A78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FD00AC8-3E4B-DB3A-1C97-C68C37080032}"/>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54DF722E-2322-A60F-FDBB-67A1DCF04FC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771F15C-5B79-6828-5050-4E2A5EF147CC}"/>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3705972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A667DE-517D-9ACF-91E5-AC35C6D3D6E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4A71A47D-E999-5B14-C9CA-84A5C014B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867134B-BC2A-2D80-096F-D0E4E104D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5622E66-361F-B11A-AF9E-86B000715FD6}"/>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44AB1E5C-69C3-5E98-2396-3D834EA841A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15BA41C-CC0F-55BC-847B-75489F55AE47}"/>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2078793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0499EA-04F5-C5CE-D52F-F2987237FA8A}"/>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7A17CF90-B086-3337-4919-6CC174C6BA4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6B7F6BA-73D7-2EF7-E9BF-F7B04CFDFA37}"/>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F5752FBE-1543-FB8A-D88B-9CF76E9F46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9882A3E-39B1-F307-9DD4-9CD73594619D}"/>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13072233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D35F1D2-E97D-F3CB-700A-1EE9893A75A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401650D-BB28-973C-0A9D-D21A99F3665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5F4E34B-7CEA-1C7B-2E98-F4BDF5514FAB}"/>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B23CC2F6-ECD7-C2E3-F748-B17697EC369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DCA06A2-6C60-F842-B040-0B3842A2F4E0}"/>
              </a:ext>
            </a:extLst>
          </p:cNvPr>
          <p:cNvSpPr>
            <a:spLocks noGrp="1"/>
          </p:cNvSpPr>
          <p:nvPr>
            <p:ph type="sldNum" sz="quarter" idx="12"/>
          </p:nvPr>
        </p:nvSpPr>
        <p:spPr/>
        <p:txBody>
          <a:bodyPr/>
          <a:lstStyle/>
          <a:p>
            <a:fld id="{4DD8B02D-1999-4EB9-BC73-6A1D4B2E2720}" type="slidenum">
              <a:rPr lang="de-DE" smtClean="0"/>
              <a:t>‹Nr.›</a:t>
            </a:fld>
            <a:endParaRPr lang="de-DE"/>
          </a:p>
        </p:txBody>
      </p:sp>
    </p:spTree>
    <p:extLst>
      <p:ext uri="{BB962C8B-B14F-4D97-AF65-F5344CB8AC3E}">
        <p14:creationId xmlns:p14="http://schemas.microsoft.com/office/powerpoint/2010/main" val="668944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Zwei Inhalte">
    <p:spTree>
      <p:nvGrpSpPr>
        <p:cNvPr id="1" name=""/>
        <p:cNvGrpSpPr/>
        <p:nvPr/>
      </p:nvGrpSpPr>
      <p:grpSpPr>
        <a:xfrm>
          <a:off x="0" y="0"/>
          <a:ext cx="0" cy="0"/>
          <a:chOff x="0" y="0"/>
          <a:chExt cx="0" cy="0"/>
        </a:xfrm>
      </p:grpSpPr>
      <p:sp>
        <p:nvSpPr>
          <p:cNvPr id="55" name="Straight Connector 6"/>
          <p:cNvSpPr/>
          <p:nvPr/>
        </p:nvSpPr>
        <p:spPr>
          <a:xfrm flipV="1">
            <a:off x="762000" y="826323"/>
            <a:ext cx="1" cy="914401"/>
          </a:xfrm>
          <a:prstGeom prst="line">
            <a:avLst/>
          </a:prstGeom>
          <a:ln w="19050">
            <a:solidFill>
              <a:schemeClr val="accent1"/>
            </a:solidFill>
          </a:ln>
        </p:spPr>
        <p:txBody>
          <a:bodyPr lIns="45719" rIns="45719"/>
          <a:lstStyle/>
          <a:p>
            <a:endParaRPr/>
          </a:p>
        </p:txBody>
      </p:sp>
      <p:sp>
        <p:nvSpPr>
          <p:cNvPr id="56" name="Titeltext"/>
          <p:cNvSpPr txBox="1">
            <a:spLocks noGrp="1"/>
          </p:cNvSpPr>
          <p:nvPr>
            <p:ph type="title"/>
          </p:nvPr>
        </p:nvSpPr>
        <p:spPr>
          <a:xfrm>
            <a:off x="1024127" y="585216"/>
            <a:ext cx="9720073" cy="1499617"/>
          </a:xfrm>
          <a:prstGeom prst="rect">
            <a:avLst/>
          </a:prstGeom>
        </p:spPr>
        <p:txBody>
          <a:bodyPr/>
          <a:lstStyle/>
          <a:p>
            <a:r>
              <a:t>Titeltext</a:t>
            </a:r>
          </a:p>
        </p:txBody>
      </p:sp>
      <p:sp>
        <p:nvSpPr>
          <p:cNvPr id="57" name="Textebene 1…"/>
          <p:cNvSpPr txBox="1">
            <a:spLocks noGrp="1"/>
          </p:cNvSpPr>
          <p:nvPr>
            <p:ph type="body" sz="half" idx="1"/>
          </p:nvPr>
        </p:nvSpPr>
        <p:spPr>
          <a:xfrm>
            <a:off x="1024127" y="2286000"/>
            <a:ext cx="4754880" cy="4023360"/>
          </a:xfrm>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58"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30043297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ergleich">
    <p:spTree>
      <p:nvGrpSpPr>
        <p:cNvPr id="1" name=""/>
        <p:cNvGrpSpPr/>
        <p:nvPr/>
      </p:nvGrpSpPr>
      <p:grpSpPr>
        <a:xfrm>
          <a:off x="0" y="0"/>
          <a:ext cx="0" cy="0"/>
          <a:chOff x="0" y="0"/>
          <a:chExt cx="0" cy="0"/>
        </a:xfrm>
      </p:grpSpPr>
      <p:sp>
        <p:nvSpPr>
          <p:cNvPr id="65" name="Straight Connector 6"/>
          <p:cNvSpPr/>
          <p:nvPr/>
        </p:nvSpPr>
        <p:spPr>
          <a:xfrm flipV="1">
            <a:off x="762000" y="826323"/>
            <a:ext cx="1" cy="914401"/>
          </a:xfrm>
          <a:prstGeom prst="line">
            <a:avLst/>
          </a:prstGeom>
          <a:ln w="19050">
            <a:solidFill>
              <a:schemeClr val="accent1"/>
            </a:solidFill>
          </a:ln>
        </p:spPr>
        <p:txBody>
          <a:bodyPr lIns="45719" rIns="45719"/>
          <a:lstStyle/>
          <a:p>
            <a:endParaRPr/>
          </a:p>
        </p:txBody>
      </p:sp>
      <p:sp>
        <p:nvSpPr>
          <p:cNvPr id="66" name="Titeltext"/>
          <p:cNvSpPr txBox="1">
            <a:spLocks noGrp="1"/>
          </p:cNvSpPr>
          <p:nvPr>
            <p:ph type="title"/>
          </p:nvPr>
        </p:nvSpPr>
        <p:spPr>
          <a:xfrm>
            <a:off x="1024127" y="585216"/>
            <a:ext cx="9720073" cy="1499617"/>
          </a:xfrm>
          <a:prstGeom prst="rect">
            <a:avLst/>
          </a:prstGeom>
        </p:spPr>
        <p:txBody>
          <a:bodyPr/>
          <a:lstStyle/>
          <a:p>
            <a:r>
              <a:t>Titeltext</a:t>
            </a:r>
          </a:p>
        </p:txBody>
      </p:sp>
      <p:sp>
        <p:nvSpPr>
          <p:cNvPr id="67" name="Textebene 1…"/>
          <p:cNvSpPr txBox="1">
            <a:spLocks noGrp="1"/>
          </p:cNvSpPr>
          <p:nvPr>
            <p:ph type="body" sz="quarter" idx="1"/>
          </p:nvPr>
        </p:nvSpPr>
        <p:spPr>
          <a:xfrm>
            <a:off x="1024127" y="2179635"/>
            <a:ext cx="4754881" cy="822961"/>
          </a:xfrm>
          <a:prstGeom prst="rect">
            <a:avLst/>
          </a:prstGeom>
        </p:spPr>
        <p:txBody>
          <a:bodyPr anchor="ctr"/>
          <a:lstStyle>
            <a:lvl1pPr marL="0" indent="0">
              <a:spcBef>
                <a:spcPts val="0"/>
              </a:spcBef>
              <a:buClrTx/>
              <a:buSzTx/>
              <a:buFontTx/>
              <a:buNone/>
              <a:defRPr sz="2300">
                <a:solidFill>
                  <a:schemeClr val="accent1"/>
                </a:solidFill>
              </a:defRPr>
            </a:lvl1pPr>
            <a:lvl2pPr marL="0" indent="457200">
              <a:spcBef>
                <a:spcPts val="0"/>
              </a:spcBef>
              <a:buClrTx/>
              <a:buSzTx/>
              <a:buFontTx/>
              <a:buNone/>
              <a:defRPr sz="2300">
                <a:solidFill>
                  <a:schemeClr val="accent1"/>
                </a:solidFill>
              </a:defRPr>
            </a:lvl2pPr>
            <a:lvl3pPr marL="0" indent="914400">
              <a:spcBef>
                <a:spcPts val="0"/>
              </a:spcBef>
              <a:buClrTx/>
              <a:buSzTx/>
              <a:buFontTx/>
              <a:buNone/>
              <a:defRPr sz="2300">
                <a:solidFill>
                  <a:schemeClr val="accent1"/>
                </a:solidFill>
              </a:defRPr>
            </a:lvl3pPr>
            <a:lvl4pPr marL="0" indent="1371600">
              <a:spcBef>
                <a:spcPts val="0"/>
              </a:spcBef>
              <a:buClrTx/>
              <a:buSzTx/>
              <a:buFontTx/>
              <a:buNone/>
              <a:defRPr sz="2300">
                <a:solidFill>
                  <a:schemeClr val="accent1"/>
                </a:solidFill>
              </a:defRPr>
            </a:lvl4pPr>
            <a:lvl5pPr marL="0" indent="1828800">
              <a:spcBef>
                <a:spcPts val="0"/>
              </a:spcBef>
              <a:buClrTx/>
              <a:buSzTx/>
              <a:buFontTx/>
              <a:buNone/>
              <a:defRPr sz="2300">
                <a:solidFill>
                  <a:schemeClr val="accent1"/>
                </a:solidFill>
              </a:defRPr>
            </a:lvl5pPr>
          </a:lstStyle>
          <a:p>
            <a:r>
              <a:t>Textebene 1</a:t>
            </a:r>
          </a:p>
          <a:p>
            <a:pPr lvl="1"/>
            <a:r>
              <a:t>Textebene 2</a:t>
            </a:r>
          </a:p>
          <a:p>
            <a:pPr lvl="2"/>
            <a:r>
              <a:t>Textebene 3</a:t>
            </a:r>
          </a:p>
          <a:p>
            <a:pPr lvl="3"/>
            <a:r>
              <a:t>Textebene 4</a:t>
            </a:r>
          </a:p>
          <a:p>
            <a:pPr lvl="4"/>
            <a:r>
              <a:t>Textebene 5</a:t>
            </a:r>
          </a:p>
        </p:txBody>
      </p:sp>
      <p:sp>
        <p:nvSpPr>
          <p:cNvPr id="68" name="Text Placeholder 4"/>
          <p:cNvSpPr>
            <a:spLocks noGrp="1"/>
          </p:cNvSpPr>
          <p:nvPr>
            <p:ph type="body" sz="quarter" idx="21"/>
          </p:nvPr>
        </p:nvSpPr>
        <p:spPr>
          <a:xfrm>
            <a:off x="5990887" y="2179635"/>
            <a:ext cx="4754881" cy="822961"/>
          </a:xfrm>
          <a:prstGeom prst="rect">
            <a:avLst/>
          </a:prstGeom>
        </p:spPr>
        <p:txBody>
          <a:bodyPr anchor="ctr"/>
          <a:lstStyle/>
          <a:p>
            <a:pPr marL="0" indent="0">
              <a:spcBef>
                <a:spcPts val="1800"/>
              </a:spcBef>
              <a:buClrTx/>
              <a:buSzTx/>
              <a:buFontTx/>
              <a:buNone/>
              <a:defRPr sz="2300">
                <a:solidFill>
                  <a:schemeClr val="accent1"/>
                </a:solidFill>
              </a:defRPr>
            </a:pPr>
            <a:endParaRPr/>
          </a:p>
        </p:txBody>
      </p:sp>
      <p:sp>
        <p:nvSpPr>
          <p:cNvPr id="6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89232763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 und Inhalt">
    <p:spTree>
      <p:nvGrpSpPr>
        <p:cNvPr id="1" name=""/>
        <p:cNvGrpSpPr/>
        <p:nvPr/>
      </p:nvGrpSpPr>
      <p:grpSpPr>
        <a:xfrm>
          <a:off x="0" y="0"/>
          <a:ext cx="0" cy="0"/>
          <a:chOff x="0" y="0"/>
          <a:chExt cx="0" cy="0"/>
        </a:xfrm>
      </p:grpSpPr>
      <p:sp>
        <p:nvSpPr>
          <p:cNvPr id="114" name="Straight Connector 6"/>
          <p:cNvSpPr/>
          <p:nvPr/>
        </p:nvSpPr>
        <p:spPr>
          <a:xfrm flipV="1">
            <a:off x="762000" y="826323"/>
            <a:ext cx="1" cy="914401"/>
          </a:xfrm>
          <a:prstGeom prst="line">
            <a:avLst/>
          </a:prstGeom>
          <a:ln w="19050">
            <a:solidFill>
              <a:schemeClr val="accent1"/>
            </a:solidFill>
          </a:ln>
        </p:spPr>
        <p:txBody>
          <a:bodyPr lIns="45718" tIns="45718" rIns="45718" bIns="45718"/>
          <a:lstStyle/>
          <a:p>
            <a:pPr>
              <a:defRPr>
                <a:latin typeface="+mj-lt"/>
                <a:ea typeface="+mj-ea"/>
                <a:cs typeface="+mj-cs"/>
                <a:sym typeface="Helvetica"/>
              </a:defRPr>
            </a:pPr>
            <a:endParaRPr/>
          </a:p>
        </p:txBody>
      </p:sp>
      <p:sp>
        <p:nvSpPr>
          <p:cNvPr id="115" name="Titeltext"/>
          <p:cNvSpPr txBox="1">
            <a:spLocks noGrp="1"/>
          </p:cNvSpPr>
          <p:nvPr>
            <p:ph type="title"/>
          </p:nvPr>
        </p:nvSpPr>
        <p:spPr>
          <a:xfrm>
            <a:off x="1024127" y="585216"/>
            <a:ext cx="9720074" cy="1499618"/>
          </a:xfrm>
          <a:prstGeom prst="rect">
            <a:avLst/>
          </a:prstGeom>
        </p:spPr>
        <p:txBody>
          <a:bodyPr lIns="45718" tIns="45718" rIns="45718" bIns="45718"/>
          <a:lstStyle/>
          <a:p>
            <a:r>
              <a:t>Titeltext</a:t>
            </a:r>
          </a:p>
        </p:txBody>
      </p:sp>
      <p:sp>
        <p:nvSpPr>
          <p:cNvPr id="116" name="Textebene 1…"/>
          <p:cNvSpPr txBox="1">
            <a:spLocks noGrp="1"/>
          </p:cNvSpPr>
          <p:nvPr>
            <p:ph type="body" idx="1"/>
          </p:nvPr>
        </p:nvSpPr>
        <p:spPr>
          <a:xfrm>
            <a:off x="1024127" y="2286000"/>
            <a:ext cx="9720075" cy="4023360"/>
          </a:xfrm>
          <a:prstGeom prst="rect">
            <a:avLst/>
          </a:prstGeom>
        </p:spPr>
        <p:txBody>
          <a:bodyPr lIns="45718" tIns="45718" rIns="45718" bIns="45718"/>
          <a:lstStyle>
            <a:lvl1pPr marL="91438" indent="-91438"/>
            <a:lvl2pPr marL="295654" indent="-167639">
              <a:buChar char="­"/>
            </a:lvl2pPr>
            <a:lvl3pPr marL="526432" indent="-215536">
              <a:buChar char="­"/>
            </a:lvl3pPr>
            <a:lvl4pPr marL="672736" indent="-215536">
              <a:buChar char="­"/>
            </a:lvl4pPr>
            <a:lvl5pPr marL="855616" indent="-215536">
              <a:buChar char="­"/>
            </a:lvl5pPr>
          </a:lstStyle>
          <a:p>
            <a:r>
              <a:t>Textebene 1</a:t>
            </a:r>
          </a:p>
          <a:p>
            <a:pPr lvl="1"/>
            <a:r>
              <a:t>Textebene 2</a:t>
            </a:r>
          </a:p>
          <a:p>
            <a:pPr lvl="2"/>
            <a:r>
              <a:t>Textebene 3</a:t>
            </a:r>
          </a:p>
          <a:p>
            <a:pPr lvl="3"/>
            <a:r>
              <a:t>Textebene 4</a:t>
            </a:r>
          </a:p>
          <a:p>
            <a:pPr lvl="4"/>
            <a:r>
              <a:t>Textebene 5</a:t>
            </a:r>
          </a:p>
        </p:txBody>
      </p:sp>
      <p:sp>
        <p:nvSpPr>
          <p:cNvPr id="117" name="Foliennummer"/>
          <p:cNvSpPr txBox="1">
            <a:spLocks noGrp="1"/>
          </p:cNvSpPr>
          <p:nvPr>
            <p:ph type="sldNum" sz="quarter" idx="2"/>
          </p:nvPr>
        </p:nvSpPr>
        <p:spPr>
          <a:xfrm>
            <a:off x="10837333" y="6492294"/>
            <a:ext cx="244285" cy="231139"/>
          </a:xfrm>
          <a:prstGeom prst="rect">
            <a:avLst/>
          </a:prstGeom>
        </p:spPr>
        <p:txBody>
          <a:bodyPr lIns="45718" tIns="45718" rIns="45718" bIns="45718"/>
          <a:lstStyle/>
          <a:p>
            <a:fld id="{86CB4B4D-7CA3-9044-876B-883B54F8677D}" type="slidenum">
              <a:t>‹Nr.›</a:t>
            </a:fld>
            <a:endParaRPr/>
          </a:p>
        </p:txBody>
      </p:sp>
    </p:spTree>
    <p:extLst>
      <p:ext uri="{BB962C8B-B14F-4D97-AF65-F5344CB8AC3E}">
        <p14:creationId xmlns:p14="http://schemas.microsoft.com/office/powerpoint/2010/main" val="320305947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_Titel und Inhalt">
    <p:spTree>
      <p:nvGrpSpPr>
        <p:cNvPr id="1" name=""/>
        <p:cNvGrpSpPr/>
        <p:nvPr/>
      </p:nvGrpSpPr>
      <p:grpSpPr>
        <a:xfrm>
          <a:off x="0" y="0"/>
          <a:ext cx="0" cy="0"/>
          <a:chOff x="0" y="0"/>
          <a:chExt cx="0" cy="0"/>
        </a:xfrm>
      </p:grpSpPr>
      <p:sp>
        <p:nvSpPr>
          <p:cNvPr id="23" name="Straight Connector 6"/>
          <p:cNvSpPr/>
          <p:nvPr/>
        </p:nvSpPr>
        <p:spPr>
          <a:xfrm flipV="1">
            <a:off x="762000" y="826323"/>
            <a:ext cx="1" cy="914401"/>
          </a:xfrm>
          <a:prstGeom prst="line">
            <a:avLst/>
          </a:prstGeom>
          <a:ln w="19050">
            <a:solidFill>
              <a:schemeClr val="accent1"/>
            </a:solidFill>
          </a:ln>
        </p:spPr>
        <p:txBody>
          <a:bodyPr lIns="45719" rIns="45719"/>
          <a:lstStyle/>
          <a:p>
            <a:endParaRPr/>
          </a:p>
        </p:txBody>
      </p:sp>
      <p:sp>
        <p:nvSpPr>
          <p:cNvPr id="24" name="Titeltext"/>
          <p:cNvSpPr txBox="1">
            <a:spLocks noGrp="1"/>
          </p:cNvSpPr>
          <p:nvPr>
            <p:ph type="title"/>
          </p:nvPr>
        </p:nvSpPr>
        <p:spPr>
          <a:xfrm>
            <a:off x="1024127" y="585216"/>
            <a:ext cx="9720073" cy="1499617"/>
          </a:xfrm>
          <a:prstGeom prst="rect">
            <a:avLst/>
          </a:prstGeom>
        </p:spPr>
        <p:txBody>
          <a:bodyPr/>
          <a:lstStyle/>
          <a:p>
            <a:r>
              <a:t>Titeltext</a:t>
            </a:r>
          </a:p>
        </p:txBody>
      </p:sp>
      <p:sp>
        <p:nvSpPr>
          <p:cNvPr id="25" name="Textebene 1…"/>
          <p:cNvSpPr txBox="1">
            <a:spLocks noGrp="1"/>
          </p:cNvSpPr>
          <p:nvPr>
            <p:ph type="body" idx="1"/>
          </p:nvPr>
        </p:nvSpPr>
        <p:spPr>
          <a:xfrm>
            <a:off x="1024127" y="2286000"/>
            <a:ext cx="9720075" cy="4023360"/>
          </a:xfrm>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26"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85714836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8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39661062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halt mit Überschrift">
    <p:spTree>
      <p:nvGrpSpPr>
        <p:cNvPr id="1" name=""/>
        <p:cNvGrpSpPr/>
        <p:nvPr/>
      </p:nvGrpSpPr>
      <p:grpSpPr>
        <a:xfrm>
          <a:off x="0" y="0"/>
          <a:ext cx="0" cy="0"/>
          <a:chOff x="0" y="0"/>
          <a:chExt cx="0" cy="0"/>
        </a:xfrm>
      </p:grpSpPr>
      <p:sp>
        <p:nvSpPr>
          <p:cNvPr id="92" name="Straight Connector 6"/>
          <p:cNvSpPr/>
          <p:nvPr/>
        </p:nvSpPr>
        <p:spPr>
          <a:xfrm flipV="1">
            <a:off x="762000" y="826323"/>
            <a:ext cx="1" cy="914401"/>
          </a:xfrm>
          <a:prstGeom prst="line">
            <a:avLst/>
          </a:prstGeom>
          <a:ln w="19050">
            <a:solidFill>
              <a:schemeClr val="accent1"/>
            </a:solidFill>
          </a:ln>
        </p:spPr>
        <p:txBody>
          <a:bodyPr lIns="45719" rIns="45719"/>
          <a:lstStyle/>
          <a:p>
            <a:endParaRPr/>
          </a:p>
        </p:txBody>
      </p:sp>
      <p:sp>
        <p:nvSpPr>
          <p:cNvPr id="93" name="Titeltext"/>
          <p:cNvSpPr txBox="1">
            <a:spLocks noGrp="1"/>
          </p:cNvSpPr>
          <p:nvPr>
            <p:ph type="title"/>
          </p:nvPr>
        </p:nvSpPr>
        <p:spPr>
          <a:xfrm>
            <a:off x="1024127" y="471509"/>
            <a:ext cx="4389122" cy="1737361"/>
          </a:xfrm>
          <a:prstGeom prst="rect">
            <a:avLst/>
          </a:prstGeom>
        </p:spPr>
        <p:txBody>
          <a:bodyPr/>
          <a:lstStyle>
            <a:lvl1pPr>
              <a:defRPr sz="4000"/>
            </a:lvl1pPr>
          </a:lstStyle>
          <a:p>
            <a:r>
              <a:t>Titeltext</a:t>
            </a:r>
          </a:p>
        </p:txBody>
      </p:sp>
      <p:sp>
        <p:nvSpPr>
          <p:cNvPr id="94" name="Textebene 1…"/>
          <p:cNvSpPr txBox="1">
            <a:spLocks noGrp="1"/>
          </p:cNvSpPr>
          <p:nvPr>
            <p:ph type="body" sz="half" idx="1"/>
          </p:nvPr>
        </p:nvSpPr>
        <p:spPr>
          <a:xfrm>
            <a:off x="5715000" y="822960"/>
            <a:ext cx="5678424" cy="5184648"/>
          </a:xfrm>
          <a:prstGeom prst="rect">
            <a:avLst/>
          </a:prstGeom>
        </p:spPr>
        <p:txBody>
          <a:bodyPr/>
          <a:lstStyle>
            <a:lvl1pPr>
              <a:defRPr sz="2400"/>
            </a:lvl1pPr>
            <a:lvl2pPr marL="292608" indent="-164592">
              <a:defRPr sz="2400"/>
            </a:lvl2pPr>
            <a:lvl3pPr marL="516636" indent="-205740">
              <a:defRPr sz="2400"/>
            </a:lvl3pPr>
            <a:lvl4pPr marL="662939" indent="-205739">
              <a:defRPr sz="2400"/>
            </a:lvl4pPr>
            <a:lvl5pPr marL="845819" indent="-205739">
              <a:defRPr sz="2400"/>
            </a:lvl5pPr>
          </a:lstStyle>
          <a:p>
            <a:r>
              <a:t>Textebene 1</a:t>
            </a:r>
          </a:p>
          <a:p>
            <a:pPr lvl="1"/>
            <a:r>
              <a:t>Textebene 2</a:t>
            </a:r>
          </a:p>
          <a:p>
            <a:pPr lvl="2"/>
            <a:r>
              <a:t>Textebene 3</a:t>
            </a:r>
          </a:p>
          <a:p>
            <a:pPr lvl="3"/>
            <a:r>
              <a:t>Textebene 4</a:t>
            </a:r>
          </a:p>
          <a:p>
            <a:pPr lvl="4"/>
            <a:r>
              <a:t>Textebene 5</a:t>
            </a:r>
          </a:p>
        </p:txBody>
      </p:sp>
      <p:sp>
        <p:nvSpPr>
          <p:cNvPr id="95" name="Text Placeholder 3"/>
          <p:cNvSpPr>
            <a:spLocks noGrp="1"/>
          </p:cNvSpPr>
          <p:nvPr>
            <p:ph type="body" sz="quarter" idx="21"/>
          </p:nvPr>
        </p:nvSpPr>
        <p:spPr>
          <a:xfrm>
            <a:off x="1024127" y="2257506"/>
            <a:ext cx="4389122" cy="3762295"/>
          </a:xfrm>
          <a:prstGeom prst="rect">
            <a:avLst/>
          </a:prstGeom>
        </p:spPr>
        <p:txBody>
          <a:bodyPr/>
          <a:lstStyle/>
          <a:p>
            <a:pPr marL="0" indent="0">
              <a:lnSpc>
                <a:spcPct val="108000"/>
              </a:lnSpc>
              <a:spcBef>
                <a:spcPts val="600"/>
              </a:spcBef>
              <a:buClrTx/>
              <a:buSzTx/>
              <a:buFontTx/>
              <a:buNone/>
              <a:defRPr sz="1600"/>
            </a:pPr>
            <a:endParaRPr/>
          </a:p>
        </p:txBody>
      </p:sp>
      <p:sp>
        <p:nvSpPr>
          <p:cNvPr id="96"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34794374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nummer"/>
          <p:cNvSpPr txBox="1">
            <a:spLocks noGrp="1"/>
          </p:cNvSpPr>
          <p:nvPr>
            <p:ph type="sldNum" sz="quarter" idx="2"/>
          </p:nvPr>
        </p:nvSpPr>
        <p:spPr>
          <a:xfrm>
            <a:off x="10837333" y="6492293"/>
            <a:ext cx="244287" cy="231141"/>
          </a:xfrm>
          <a:prstGeom prst="rect">
            <a:avLst/>
          </a:prstGeom>
          <a:ln w="12700">
            <a:miter lim="400000"/>
          </a:ln>
        </p:spPr>
        <p:txBody>
          <a:bodyPr wrap="none" lIns="45719" rIns="45719" anchor="ctr">
            <a:spAutoFit/>
          </a:bodyPr>
          <a:lstStyle>
            <a:lvl1pPr>
              <a:defRPr sz="1000">
                <a:solidFill>
                  <a:srgbClr val="0D0D0D"/>
                </a:solidFill>
                <a:latin typeface="Tw Cen MT Condensed"/>
                <a:ea typeface="Tw Cen MT Condensed"/>
                <a:cs typeface="Tw Cen MT Condensed"/>
                <a:sym typeface="Tw Cen MT Condensed"/>
              </a:defRPr>
            </a:lvl1pPr>
          </a:lstStyle>
          <a:p>
            <a:fld id="{86CB4B4D-7CA3-9044-876B-883B54F8677D}" type="slidenum">
              <a:t>‹Nr.›</a:t>
            </a:fld>
            <a:endParaRPr/>
          </a:p>
        </p:txBody>
      </p:sp>
      <p:sp>
        <p:nvSpPr>
          <p:cNvPr id="3" name="Titel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Titeltext</a:t>
            </a:r>
          </a:p>
        </p:txBody>
      </p:sp>
      <p:sp>
        <p:nvSpPr>
          <p:cNvPr id="4" name="Textebene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Textebene 1</a:t>
            </a:r>
          </a:p>
          <a:p>
            <a:pPr lvl="1"/>
            <a:r>
              <a:t>Textebene 2</a:t>
            </a:r>
          </a:p>
          <a:p>
            <a:pPr lvl="2"/>
            <a:r>
              <a:t>Textebene 3</a:t>
            </a:r>
          </a:p>
          <a:p>
            <a:pPr lvl="3"/>
            <a:r>
              <a:t>Textebene 4</a:t>
            </a:r>
          </a:p>
          <a:p>
            <a:pPr lvl="4"/>
            <a:r>
              <a:t>Textebene 5</a:t>
            </a:r>
          </a:p>
        </p:txBody>
      </p:sp>
    </p:spTree>
    <p:extLst>
      <p:ext uri="{BB962C8B-B14F-4D97-AF65-F5344CB8AC3E}">
        <p14:creationId xmlns:p14="http://schemas.microsoft.com/office/powerpoint/2010/main" val="1902645288"/>
      </p:ext>
    </p:extLst>
  </p:cSld>
  <p:clrMap bg1="lt1" tx1="dk1" bg2="lt2" tx2="dk2" accent1="accent1" accent2="accent2" accent3="accent3" accent4="accent4" accent5="accent5" accent6="accent6" hlink="hlink" folHlink="folHlink"/>
  <p:sldLayoutIdLst>
    <p:sldLayoutId id="2147483765" r:id="rId1"/>
    <p:sldLayoutId id="2147483675" r:id="rId2"/>
    <p:sldLayoutId id="2147483767" r:id="rId3"/>
    <p:sldLayoutId id="2147483768" r:id="rId4"/>
    <p:sldLayoutId id="2147483769" r:id="rId5"/>
    <p:sldLayoutId id="2147483682" r:id="rId6"/>
    <p:sldLayoutId id="2147483754" r:id="rId7"/>
    <p:sldLayoutId id="2147483759" r:id="rId8"/>
    <p:sldLayoutId id="2147483760" r:id="rId9"/>
    <p:sldLayoutId id="2147483761" r:id="rId10"/>
    <p:sldLayoutId id="2147483832" r:id="rId11"/>
  </p:sldLayoutIdLst>
  <p:transition spd="med"/>
  <p:hf hdr="0" ftr="0" dt="0"/>
  <p:txStyles>
    <p:titleStyle>
      <a:lvl1pPr marL="0" marR="0" indent="0" algn="l" defTabSz="914400" rtl="0" latinLnBrk="0">
        <a:lnSpc>
          <a:spcPct val="80000"/>
        </a:lnSpc>
        <a:spcBef>
          <a:spcPts val="0"/>
        </a:spcBef>
        <a:spcAft>
          <a:spcPts val="0"/>
        </a:spcAft>
        <a:buClrTx/>
        <a:buSzTx/>
        <a:buFontTx/>
        <a:buNone/>
        <a:tabLst/>
        <a:defRPr sz="5000" b="0" i="0" u="none" strike="noStrike" cap="all" spc="100" baseline="0">
          <a:solidFill>
            <a:srgbClr val="0D0D0D"/>
          </a:solidFill>
          <a:uFillTx/>
          <a:latin typeface="Tw Cen MT Condensed"/>
          <a:ea typeface="Tw Cen MT Condensed"/>
          <a:cs typeface="Tw Cen MT Condensed"/>
          <a:sym typeface="Tw Cen MT Condensed"/>
        </a:defRPr>
      </a:lvl1pPr>
      <a:lvl2pPr marL="0" marR="0" indent="0" algn="l" defTabSz="914400" rtl="0" latinLnBrk="0">
        <a:lnSpc>
          <a:spcPct val="80000"/>
        </a:lnSpc>
        <a:spcBef>
          <a:spcPts val="0"/>
        </a:spcBef>
        <a:spcAft>
          <a:spcPts val="0"/>
        </a:spcAft>
        <a:buClrTx/>
        <a:buSzTx/>
        <a:buFontTx/>
        <a:buNone/>
        <a:tabLst/>
        <a:defRPr sz="5000" b="0" i="0" u="none" strike="noStrike" cap="all" spc="100" baseline="0">
          <a:solidFill>
            <a:srgbClr val="0D0D0D"/>
          </a:solidFill>
          <a:uFillTx/>
          <a:latin typeface="Tw Cen MT Condensed"/>
          <a:ea typeface="Tw Cen MT Condensed"/>
          <a:cs typeface="Tw Cen MT Condensed"/>
          <a:sym typeface="Tw Cen MT Condensed"/>
        </a:defRPr>
      </a:lvl2pPr>
      <a:lvl3pPr marL="0" marR="0" indent="0" algn="l" defTabSz="914400" rtl="0" latinLnBrk="0">
        <a:lnSpc>
          <a:spcPct val="80000"/>
        </a:lnSpc>
        <a:spcBef>
          <a:spcPts val="0"/>
        </a:spcBef>
        <a:spcAft>
          <a:spcPts val="0"/>
        </a:spcAft>
        <a:buClrTx/>
        <a:buSzTx/>
        <a:buFontTx/>
        <a:buNone/>
        <a:tabLst/>
        <a:defRPr sz="5000" b="0" i="0" u="none" strike="noStrike" cap="all" spc="100" baseline="0">
          <a:solidFill>
            <a:srgbClr val="0D0D0D"/>
          </a:solidFill>
          <a:uFillTx/>
          <a:latin typeface="Tw Cen MT Condensed"/>
          <a:ea typeface="Tw Cen MT Condensed"/>
          <a:cs typeface="Tw Cen MT Condensed"/>
          <a:sym typeface="Tw Cen MT Condensed"/>
        </a:defRPr>
      </a:lvl3pPr>
      <a:lvl4pPr marL="0" marR="0" indent="0" algn="l" defTabSz="914400" rtl="0" latinLnBrk="0">
        <a:lnSpc>
          <a:spcPct val="80000"/>
        </a:lnSpc>
        <a:spcBef>
          <a:spcPts val="0"/>
        </a:spcBef>
        <a:spcAft>
          <a:spcPts val="0"/>
        </a:spcAft>
        <a:buClrTx/>
        <a:buSzTx/>
        <a:buFontTx/>
        <a:buNone/>
        <a:tabLst/>
        <a:defRPr sz="5000" b="0" i="0" u="none" strike="noStrike" cap="all" spc="100" baseline="0">
          <a:solidFill>
            <a:srgbClr val="0D0D0D"/>
          </a:solidFill>
          <a:uFillTx/>
          <a:latin typeface="Tw Cen MT Condensed"/>
          <a:ea typeface="Tw Cen MT Condensed"/>
          <a:cs typeface="Tw Cen MT Condensed"/>
          <a:sym typeface="Tw Cen MT Condensed"/>
        </a:defRPr>
      </a:lvl4pPr>
      <a:lvl5pPr marL="0" marR="0" indent="0" algn="l" defTabSz="914400" rtl="0" latinLnBrk="0">
        <a:lnSpc>
          <a:spcPct val="80000"/>
        </a:lnSpc>
        <a:spcBef>
          <a:spcPts val="0"/>
        </a:spcBef>
        <a:spcAft>
          <a:spcPts val="0"/>
        </a:spcAft>
        <a:buClrTx/>
        <a:buSzTx/>
        <a:buFontTx/>
        <a:buNone/>
        <a:tabLst/>
        <a:defRPr sz="5000" b="0" i="0" u="none" strike="noStrike" cap="all" spc="100" baseline="0">
          <a:solidFill>
            <a:srgbClr val="0D0D0D"/>
          </a:solidFill>
          <a:uFillTx/>
          <a:latin typeface="Tw Cen MT Condensed"/>
          <a:ea typeface="Tw Cen MT Condensed"/>
          <a:cs typeface="Tw Cen MT Condensed"/>
          <a:sym typeface="Tw Cen MT Condensed"/>
        </a:defRPr>
      </a:lvl5pPr>
      <a:lvl6pPr marL="0" marR="0" indent="0" algn="l" defTabSz="914400" rtl="0" latinLnBrk="0">
        <a:lnSpc>
          <a:spcPct val="80000"/>
        </a:lnSpc>
        <a:spcBef>
          <a:spcPts val="0"/>
        </a:spcBef>
        <a:spcAft>
          <a:spcPts val="0"/>
        </a:spcAft>
        <a:buClrTx/>
        <a:buSzTx/>
        <a:buFontTx/>
        <a:buNone/>
        <a:tabLst/>
        <a:defRPr sz="5000" b="0" i="0" u="none" strike="noStrike" cap="all" spc="100" baseline="0">
          <a:solidFill>
            <a:srgbClr val="0D0D0D"/>
          </a:solidFill>
          <a:uFillTx/>
          <a:latin typeface="Tw Cen MT Condensed"/>
          <a:ea typeface="Tw Cen MT Condensed"/>
          <a:cs typeface="Tw Cen MT Condensed"/>
          <a:sym typeface="Tw Cen MT Condensed"/>
        </a:defRPr>
      </a:lvl6pPr>
      <a:lvl7pPr marL="0" marR="0" indent="0" algn="l" defTabSz="914400" rtl="0" latinLnBrk="0">
        <a:lnSpc>
          <a:spcPct val="80000"/>
        </a:lnSpc>
        <a:spcBef>
          <a:spcPts val="0"/>
        </a:spcBef>
        <a:spcAft>
          <a:spcPts val="0"/>
        </a:spcAft>
        <a:buClrTx/>
        <a:buSzTx/>
        <a:buFontTx/>
        <a:buNone/>
        <a:tabLst/>
        <a:defRPr sz="5000" b="0" i="0" u="none" strike="noStrike" cap="all" spc="100" baseline="0">
          <a:solidFill>
            <a:srgbClr val="0D0D0D"/>
          </a:solidFill>
          <a:uFillTx/>
          <a:latin typeface="Tw Cen MT Condensed"/>
          <a:ea typeface="Tw Cen MT Condensed"/>
          <a:cs typeface="Tw Cen MT Condensed"/>
          <a:sym typeface="Tw Cen MT Condensed"/>
        </a:defRPr>
      </a:lvl7pPr>
      <a:lvl8pPr marL="0" marR="0" indent="0" algn="l" defTabSz="914400" rtl="0" latinLnBrk="0">
        <a:lnSpc>
          <a:spcPct val="80000"/>
        </a:lnSpc>
        <a:spcBef>
          <a:spcPts val="0"/>
        </a:spcBef>
        <a:spcAft>
          <a:spcPts val="0"/>
        </a:spcAft>
        <a:buClrTx/>
        <a:buSzTx/>
        <a:buFontTx/>
        <a:buNone/>
        <a:tabLst/>
        <a:defRPr sz="5000" b="0" i="0" u="none" strike="noStrike" cap="all" spc="100" baseline="0">
          <a:solidFill>
            <a:srgbClr val="0D0D0D"/>
          </a:solidFill>
          <a:uFillTx/>
          <a:latin typeface="Tw Cen MT Condensed"/>
          <a:ea typeface="Tw Cen MT Condensed"/>
          <a:cs typeface="Tw Cen MT Condensed"/>
          <a:sym typeface="Tw Cen MT Condensed"/>
        </a:defRPr>
      </a:lvl8pPr>
      <a:lvl9pPr marL="0" marR="0" indent="0" algn="l" defTabSz="914400" rtl="0" latinLnBrk="0">
        <a:lnSpc>
          <a:spcPct val="80000"/>
        </a:lnSpc>
        <a:spcBef>
          <a:spcPts val="0"/>
        </a:spcBef>
        <a:spcAft>
          <a:spcPts val="0"/>
        </a:spcAft>
        <a:buClrTx/>
        <a:buSzTx/>
        <a:buFontTx/>
        <a:buNone/>
        <a:tabLst/>
        <a:defRPr sz="5000" b="0" i="0" u="none" strike="noStrike" cap="all" spc="100" baseline="0">
          <a:solidFill>
            <a:srgbClr val="0D0D0D"/>
          </a:solidFill>
          <a:uFillTx/>
          <a:latin typeface="Tw Cen MT Condensed"/>
          <a:ea typeface="Tw Cen MT Condensed"/>
          <a:cs typeface="Tw Cen MT Condensed"/>
          <a:sym typeface="Tw Cen MT Condensed"/>
        </a:defRPr>
      </a:lvl9pPr>
    </p:titleStyle>
    <p:bodyStyle>
      <a:lvl1pPr marL="91439" marR="0" indent="-91439" algn="l" defTabSz="914400" rtl="0" latinLnBrk="0">
        <a:lnSpc>
          <a:spcPct val="90000"/>
        </a:lnSpc>
        <a:spcBef>
          <a:spcPts val="1200"/>
        </a:spcBef>
        <a:spcAft>
          <a:spcPts val="0"/>
        </a:spcAft>
        <a:buClr>
          <a:schemeClr val="accent1"/>
        </a:buClr>
        <a:buSzPct val="100000"/>
        <a:buFont typeface="Tw Cen MT"/>
        <a:buChar char=" "/>
        <a:tabLst/>
        <a:defRPr sz="2200" b="0" i="0" u="none" strike="noStrike" cap="none" spc="0" baseline="0">
          <a:solidFill>
            <a:srgbClr val="000000"/>
          </a:solidFill>
          <a:uFillTx/>
          <a:latin typeface="Tw Cen MT"/>
          <a:ea typeface="Tw Cen MT"/>
          <a:cs typeface="Tw Cen MT"/>
          <a:sym typeface="Tw Cen MT"/>
        </a:defRPr>
      </a:lvl1pPr>
      <a:lvl2pPr marL="295655" marR="0" indent="-167639" algn="l" defTabSz="914400" rtl="0" latinLnBrk="0">
        <a:lnSpc>
          <a:spcPct val="90000"/>
        </a:lnSpc>
        <a:spcBef>
          <a:spcPts val="1200"/>
        </a:spcBef>
        <a:spcAft>
          <a:spcPts val="0"/>
        </a:spcAft>
        <a:buClr>
          <a:schemeClr val="accent1"/>
        </a:buClr>
        <a:buSzPct val="100000"/>
        <a:buFont typeface="Tw Cen MT"/>
        <a:buChar char=""/>
        <a:tabLst/>
        <a:defRPr sz="2200" b="0" i="0" u="none" strike="noStrike" cap="none" spc="0" baseline="0">
          <a:solidFill>
            <a:srgbClr val="000000"/>
          </a:solidFill>
          <a:uFillTx/>
          <a:latin typeface="Tw Cen MT"/>
          <a:ea typeface="Tw Cen MT"/>
          <a:cs typeface="Tw Cen MT"/>
          <a:sym typeface="Tw Cen MT"/>
        </a:defRPr>
      </a:lvl2pPr>
      <a:lvl3pPr marL="526433" marR="0" indent="-215537" algn="l" defTabSz="914400" rtl="0" latinLnBrk="0">
        <a:lnSpc>
          <a:spcPct val="90000"/>
        </a:lnSpc>
        <a:spcBef>
          <a:spcPts val="1200"/>
        </a:spcBef>
        <a:spcAft>
          <a:spcPts val="0"/>
        </a:spcAft>
        <a:buClr>
          <a:schemeClr val="accent1"/>
        </a:buClr>
        <a:buSzPct val="100000"/>
        <a:buFont typeface="Tw Cen MT"/>
        <a:buChar char=""/>
        <a:tabLst/>
        <a:defRPr sz="2200" b="0" i="0" u="none" strike="noStrike" cap="none" spc="0" baseline="0">
          <a:solidFill>
            <a:srgbClr val="000000"/>
          </a:solidFill>
          <a:uFillTx/>
          <a:latin typeface="Tw Cen MT"/>
          <a:ea typeface="Tw Cen MT"/>
          <a:cs typeface="Tw Cen MT"/>
          <a:sym typeface="Tw Cen MT"/>
        </a:defRPr>
      </a:lvl3pPr>
      <a:lvl4pPr marL="672737" marR="0" indent="-215537" algn="l" defTabSz="914400" rtl="0" latinLnBrk="0">
        <a:lnSpc>
          <a:spcPct val="90000"/>
        </a:lnSpc>
        <a:spcBef>
          <a:spcPts val="1200"/>
        </a:spcBef>
        <a:spcAft>
          <a:spcPts val="0"/>
        </a:spcAft>
        <a:buClr>
          <a:schemeClr val="accent1"/>
        </a:buClr>
        <a:buSzPct val="100000"/>
        <a:buFont typeface="Tw Cen MT"/>
        <a:buChar char=""/>
        <a:tabLst/>
        <a:defRPr sz="2200" b="0" i="0" u="none" strike="noStrike" cap="none" spc="0" baseline="0">
          <a:solidFill>
            <a:srgbClr val="000000"/>
          </a:solidFill>
          <a:uFillTx/>
          <a:latin typeface="Tw Cen MT"/>
          <a:ea typeface="Tw Cen MT"/>
          <a:cs typeface="Tw Cen MT"/>
          <a:sym typeface="Tw Cen MT"/>
        </a:defRPr>
      </a:lvl4pPr>
      <a:lvl5pPr marL="855617" marR="0" indent="-215537" algn="l" defTabSz="914400" rtl="0" latinLnBrk="0">
        <a:lnSpc>
          <a:spcPct val="90000"/>
        </a:lnSpc>
        <a:spcBef>
          <a:spcPts val="1200"/>
        </a:spcBef>
        <a:spcAft>
          <a:spcPts val="0"/>
        </a:spcAft>
        <a:buClr>
          <a:schemeClr val="accent1"/>
        </a:buClr>
        <a:buSzPct val="100000"/>
        <a:buFont typeface="Tw Cen MT"/>
        <a:buChar char=""/>
        <a:tabLst/>
        <a:defRPr sz="2200" b="0" i="0" u="none" strike="noStrike" cap="none" spc="0" baseline="0">
          <a:solidFill>
            <a:srgbClr val="000000"/>
          </a:solidFill>
          <a:uFillTx/>
          <a:latin typeface="Tw Cen MT"/>
          <a:ea typeface="Tw Cen MT"/>
          <a:cs typeface="Tw Cen MT"/>
          <a:sym typeface="Tw Cen MT"/>
        </a:defRPr>
      </a:lvl5pPr>
      <a:lvl6pPr marL="992777" marR="0" indent="-215537" algn="l" defTabSz="914400" rtl="0" latinLnBrk="0">
        <a:lnSpc>
          <a:spcPct val="90000"/>
        </a:lnSpc>
        <a:spcBef>
          <a:spcPts val="1200"/>
        </a:spcBef>
        <a:spcAft>
          <a:spcPts val="0"/>
        </a:spcAft>
        <a:buClr>
          <a:schemeClr val="accent1"/>
        </a:buClr>
        <a:buSzPct val="100000"/>
        <a:buFont typeface="Tw Cen MT"/>
        <a:buChar char=""/>
        <a:tabLst/>
        <a:defRPr sz="2200" b="0" i="0" u="none" strike="noStrike" cap="none" spc="0" baseline="0">
          <a:solidFill>
            <a:srgbClr val="000000"/>
          </a:solidFill>
          <a:uFillTx/>
          <a:latin typeface="Tw Cen MT"/>
          <a:ea typeface="Tw Cen MT"/>
          <a:cs typeface="Tw Cen MT"/>
          <a:sym typeface="Tw Cen MT"/>
        </a:defRPr>
      </a:lvl6pPr>
      <a:lvl7pPr marL="1139081" marR="0" indent="-215537" algn="l" defTabSz="914400" rtl="0" latinLnBrk="0">
        <a:lnSpc>
          <a:spcPct val="90000"/>
        </a:lnSpc>
        <a:spcBef>
          <a:spcPts val="1200"/>
        </a:spcBef>
        <a:spcAft>
          <a:spcPts val="0"/>
        </a:spcAft>
        <a:buClr>
          <a:schemeClr val="accent1"/>
        </a:buClr>
        <a:buSzPct val="100000"/>
        <a:buFont typeface="Tw Cen MT"/>
        <a:buChar char=""/>
        <a:tabLst/>
        <a:defRPr sz="2200" b="0" i="0" u="none" strike="noStrike" cap="none" spc="0" baseline="0">
          <a:solidFill>
            <a:srgbClr val="000000"/>
          </a:solidFill>
          <a:uFillTx/>
          <a:latin typeface="Tw Cen MT"/>
          <a:ea typeface="Tw Cen MT"/>
          <a:cs typeface="Tw Cen MT"/>
          <a:sym typeface="Tw Cen MT"/>
        </a:defRPr>
      </a:lvl7pPr>
      <a:lvl8pPr marL="1294529" marR="0" indent="-215537" algn="l" defTabSz="914400" rtl="0" latinLnBrk="0">
        <a:lnSpc>
          <a:spcPct val="90000"/>
        </a:lnSpc>
        <a:spcBef>
          <a:spcPts val="1200"/>
        </a:spcBef>
        <a:spcAft>
          <a:spcPts val="0"/>
        </a:spcAft>
        <a:buClr>
          <a:schemeClr val="accent1"/>
        </a:buClr>
        <a:buSzPct val="100000"/>
        <a:buFont typeface="Tw Cen MT"/>
        <a:buChar char=""/>
        <a:tabLst/>
        <a:defRPr sz="2200" b="0" i="0" u="none" strike="noStrike" cap="none" spc="0" baseline="0">
          <a:solidFill>
            <a:srgbClr val="000000"/>
          </a:solidFill>
          <a:uFillTx/>
          <a:latin typeface="Tw Cen MT"/>
          <a:ea typeface="Tw Cen MT"/>
          <a:cs typeface="Tw Cen MT"/>
          <a:sym typeface="Tw Cen MT"/>
        </a:defRPr>
      </a:lvl8pPr>
      <a:lvl9pPr marL="1440833" marR="0" indent="-215537" algn="l" defTabSz="914400" rtl="0" latinLnBrk="0">
        <a:lnSpc>
          <a:spcPct val="90000"/>
        </a:lnSpc>
        <a:spcBef>
          <a:spcPts val="1200"/>
        </a:spcBef>
        <a:spcAft>
          <a:spcPts val="0"/>
        </a:spcAft>
        <a:buClr>
          <a:schemeClr val="accent1"/>
        </a:buClr>
        <a:buSzPct val="100000"/>
        <a:buFont typeface="Tw Cen MT"/>
        <a:buChar char=""/>
        <a:tabLst/>
        <a:defRPr sz="2200" b="0" i="0" u="none" strike="noStrike" cap="none" spc="0" baseline="0">
          <a:solidFill>
            <a:srgbClr val="000000"/>
          </a:solidFill>
          <a:uFillTx/>
          <a:latin typeface="Tw Cen MT"/>
          <a:ea typeface="Tw Cen MT"/>
          <a:cs typeface="Tw Cen MT"/>
          <a:sym typeface="Tw Cen MT"/>
        </a:defRPr>
      </a:lvl9pPr>
    </p:bodyStyle>
    <p:otherStyle>
      <a:lvl1pPr marL="0" marR="0" indent="0" algn="l"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Tw Cen MT Condensed"/>
        </a:defRPr>
      </a:lvl1pPr>
      <a:lvl2pPr marL="0" marR="0" indent="457200" algn="l"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Tw Cen MT Condensed"/>
        </a:defRPr>
      </a:lvl2pPr>
      <a:lvl3pPr marL="0" marR="0" indent="914400" algn="l"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Tw Cen MT Condensed"/>
        </a:defRPr>
      </a:lvl3pPr>
      <a:lvl4pPr marL="0" marR="0" indent="1371600" algn="l"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Tw Cen MT Condensed"/>
        </a:defRPr>
      </a:lvl4pPr>
      <a:lvl5pPr marL="0" marR="0" indent="1828800" algn="l"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Tw Cen MT Condensed"/>
        </a:defRPr>
      </a:lvl5pPr>
      <a:lvl6pPr marL="0" marR="0" indent="2286000" algn="l"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Tw Cen MT Condensed"/>
        </a:defRPr>
      </a:lvl6pPr>
      <a:lvl7pPr marL="0" marR="0" indent="2743200" algn="l"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Tw Cen MT Condensed"/>
        </a:defRPr>
      </a:lvl7pPr>
      <a:lvl8pPr marL="0" marR="0" indent="3200400" algn="l"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Tw Cen MT Condensed"/>
        </a:defRPr>
      </a:lvl8pPr>
      <a:lvl9pPr marL="0" marR="0" indent="3657600" algn="l"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Tw Cen MT Condensed"/>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31627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66" r:id="rId12"/>
    <p:sldLayoutId id="2147483770" r:id="rId13"/>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DCE920-9BEA-55E5-09AD-2CB26B24DB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9EE07C9-300B-4FB1-CDFA-2082FECB1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FE27C03-8DC1-1EC0-3EE7-8F4F7FF3F8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B91181CE-4992-7154-F439-2F41F36ED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DD0063E-8C96-05F8-910B-47DB6D688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8B02D-1999-4EB9-BC73-6A1D4B2E2720}" type="slidenum">
              <a:rPr lang="de-DE" smtClean="0"/>
              <a:t>‹Nr.›</a:t>
            </a:fld>
            <a:endParaRPr lang="de-DE"/>
          </a:p>
        </p:txBody>
      </p:sp>
    </p:spTree>
    <p:extLst>
      <p:ext uri="{BB962C8B-B14F-4D97-AF65-F5344CB8AC3E}">
        <p14:creationId xmlns:p14="http://schemas.microsoft.com/office/powerpoint/2010/main" val="20592073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jpeg"/><Relationship Id="rId7" Type="http://schemas.openxmlformats.org/officeDocument/2006/relationships/image" Target="../media/image35.jpe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16.png"/><Relationship Id="rId10" Type="http://schemas.openxmlformats.org/officeDocument/2006/relationships/image" Target="../media/image38.png"/><Relationship Id="rId4" Type="http://schemas.openxmlformats.org/officeDocument/2006/relationships/image" Target="../media/image15.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41.jpeg"/><Relationship Id="rId4" Type="http://schemas.openxmlformats.org/officeDocument/2006/relationships/image" Target="../media/image13.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5.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6.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7.jpe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7.png"/><Relationship Id="rId11" Type="http://schemas.openxmlformats.org/officeDocument/2006/relationships/image" Target="../media/image50.png"/><Relationship Id="rId5" Type="http://schemas.openxmlformats.org/officeDocument/2006/relationships/image" Target="../media/image16.png"/><Relationship Id="rId10" Type="http://schemas.openxmlformats.org/officeDocument/2006/relationships/image" Target="../media/image49.png"/><Relationship Id="rId4" Type="http://schemas.openxmlformats.org/officeDocument/2006/relationships/image" Target="../media/image1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2.png"/><Relationship Id="rId3" Type="http://schemas.openxmlformats.org/officeDocument/2006/relationships/image" Target="../media/image15.png"/><Relationship Id="rId7" Type="http://schemas.openxmlformats.org/officeDocument/2006/relationships/image" Target="../media/image30.png"/><Relationship Id="rId12"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54.png"/><Relationship Id="rId11" Type="http://schemas.openxmlformats.org/officeDocument/2006/relationships/image" Target="../media/image60.png"/><Relationship Id="rId5" Type="http://schemas.openxmlformats.org/officeDocument/2006/relationships/image" Target="../media/image37.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16.png"/><Relationship Id="rId9" Type="http://schemas.openxmlformats.org/officeDocument/2006/relationships/image" Target="../media/image58.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66.png"/><Relationship Id="rId4" Type="http://schemas.openxmlformats.org/officeDocument/2006/relationships/image" Target="../media/image13.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73.pn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0.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2.jpeg"/><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5.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87.png"/><Relationship Id="rId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56.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customXml" Target="../ink/ink1.xml"/><Relationship Id="rId2" Type="http://schemas.openxmlformats.org/officeDocument/2006/relationships/notesSlide" Target="../notesSlides/notesSlide6.xml"/><Relationship Id="rId16" Type="http://schemas.openxmlformats.org/officeDocument/2006/relationships/image" Target="../media/image25.png"/><Relationship Id="rId20"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customXml" Target="../ink/ink2.xml"/><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7.png"/><Relationship Id="rId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fik 11" descr="Geometrische Formen vor Holzhintergrund">
            <a:extLst>
              <a:ext uri="{FF2B5EF4-FFF2-40B4-BE49-F238E27FC236}">
                <a16:creationId xmlns:a16="http://schemas.microsoft.com/office/drawing/2014/main" id="{DA9536FA-DAD4-3316-060D-BCD9E75DA920}"/>
              </a:ext>
            </a:extLst>
          </p:cNvPr>
          <p:cNvPicPr>
            <a:picLocks noChangeAspect="1"/>
          </p:cNvPicPr>
          <p:nvPr/>
        </p:nvPicPr>
        <p:blipFill rotWithShape="1">
          <a:blip r:embed="rId3">
            <a:extLst>
              <a:ext uri="{28A0092B-C50C-407E-A947-70E740481C1C}">
                <a14:useLocalDpi xmlns:a14="http://schemas.microsoft.com/office/drawing/2010/main" val="0"/>
              </a:ext>
            </a:extLst>
          </a:blip>
          <a:srcRect t="2692" b="13039"/>
          <a:stretch/>
        </p:blipFill>
        <p:spPr>
          <a:xfrm>
            <a:off x="20" y="10"/>
            <a:ext cx="12191980" cy="6857990"/>
          </a:xfrm>
          <a:prstGeom prst="rect">
            <a:avLst/>
          </a:prstGeom>
        </p:spPr>
      </p:pic>
      <p:sp>
        <p:nvSpPr>
          <p:cNvPr id="3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7743897D-405F-D5AB-16C6-049F083AB30B}"/>
              </a:ext>
            </a:extLst>
          </p:cNvPr>
          <p:cNvSpPr>
            <a:spLocks noGrp="1"/>
          </p:cNvSpPr>
          <p:nvPr>
            <p:ph type="ctrTitle"/>
          </p:nvPr>
        </p:nvSpPr>
        <p:spPr>
          <a:xfrm>
            <a:off x="8022021" y="3231931"/>
            <a:ext cx="3852041" cy="1834056"/>
          </a:xfrm>
        </p:spPr>
        <p:txBody>
          <a:bodyPr>
            <a:noAutofit/>
          </a:bodyPr>
          <a:lstStyle/>
          <a:p>
            <a:r>
              <a:rPr lang="de-DE" sz="4800">
                <a:latin typeface="Atkinson Hyperlegible"/>
              </a:rPr>
              <a:t>Gestaltung des Learning Nuggets</a:t>
            </a:r>
            <a:endParaRPr lang="de-DE" sz="4800"/>
          </a:p>
        </p:txBody>
      </p:sp>
      <p:cxnSp>
        <p:nvCxnSpPr>
          <p:cNvPr id="34" name="Straight Connector 3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E5A1C8F5-ED78-9892-F9E5-3F3F6E7577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D8B02D-1999-4EB9-BC73-6A1D4B2E2720}" type="slidenum">
              <a:rPr kumimoji="0" lang="de-DE" sz="1200" b="0" i="0" u="none" strike="noStrike" kern="1200" cap="none" spc="0" normalizeH="0" baseline="0" noProof="0" dirty="0" smtClean="0">
                <a:ln>
                  <a:noFill/>
                </a:ln>
                <a:solidFill>
                  <a:prstClr val="black">
                    <a:tint val="75000"/>
                  </a:prstClr>
                </a:solidFill>
                <a:effectLst/>
                <a:uLnTx/>
                <a:uFillTx/>
                <a:latin typeface="Tw Cen MT Condensed"/>
              </a:rPr>
              <a:pPr marL="0" marR="0" lvl="0" indent="0" algn="r" defTabSz="914400" rtl="0" eaLnBrk="1" fontAlgn="auto" latinLnBrk="0" hangingPunct="1">
                <a:lnSpc>
                  <a:spcPct val="100000"/>
                </a:lnSpc>
                <a:spcBef>
                  <a:spcPts val="0"/>
                </a:spcBef>
                <a:spcAft>
                  <a:spcPts val="0"/>
                </a:spcAft>
                <a:buClrTx/>
                <a:buSzTx/>
                <a:buFontTx/>
                <a:buNone/>
                <a:tabLst/>
                <a:defRPr/>
              </a:pPr>
              <a:t>1</a:t>
            </a:fld>
            <a:endParaRPr lang="de-DE" sz="1200" b="0" i="0" u="none" strike="noStrike" kern="1200" cap="none" spc="0" normalizeH="0" baseline="0" noProof="0">
              <a:ln>
                <a:noFill/>
              </a:ln>
              <a:effectLst/>
              <a:uLnTx/>
              <a:uFillTx/>
              <a:latin typeface="Tw Cen MT Condensed"/>
            </a:endParaRPr>
          </a:p>
        </p:txBody>
      </p:sp>
    </p:spTree>
    <p:extLst>
      <p:ext uri="{BB962C8B-B14F-4D97-AF65-F5344CB8AC3E}">
        <p14:creationId xmlns:p14="http://schemas.microsoft.com/office/powerpoint/2010/main" val="1542107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A820281-E178-00EE-771A-136BEDDC919A}"/>
              </a:ext>
            </a:extLst>
          </p:cNvPr>
          <p:cNvPicPr>
            <a:picLocks noChangeAspect="1"/>
          </p:cNvPicPr>
          <p:nvPr/>
        </p:nvPicPr>
        <p:blipFill>
          <a:blip r:embed="rId3"/>
          <a:stretch>
            <a:fillRect/>
          </a:stretch>
        </p:blipFill>
        <p:spPr>
          <a:xfrm>
            <a:off x="0" y="1"/>
            <a:ext cx="12192000" cy="659316"/>
          </a:xfrm>
          <a:prstGeom prst="rect">
            <a:avLst/>
          </a:prstGeom>
        </p:spPr>
      </p:pic>
      <p:pic>
        <p:nvPicPr>
          <p:cNvPr id="14" name="Grafik 13">
            <a:extLst>
              <a:ext uri="{FF2B5EF4-FFF2-40B4-BE49-F238E27FC236}">
                <a16:creationId xmlns:a16="http://schemas.microsoft.com/office/drawing/2014/main" id="{7F8BD40F-6F02-7642-CF67-0D3662C96BF2}"/>
              </a:ext>
            </a:extLst>
          </p:cNvPr>
          <p:cNvPicPr>
            <a:picLocks noChangeAspect="1"/>
          </p:cNvPicPr>
          <p:nvPr/>
        </p:nvPicPr>
        <p:blipFill>
          <a:blip r:embed="rId4"/>
          <a:stretch>
            <a:fillRect/>
          </a:stretch>
        </p:blipFill>
        <p:spPr>
          <a:xfrm>
            <a:off x="11546001" y="1561499"/>
            <a:ext cx="645999" cy="569999"/>
          </a:xfrm>
          <a:prstGeom prst="rect">
            <a:avLst/>
          </a:prstGeom>
        </p:spPr>
      </p:pic>
      <p:pic>
        <p:nvPicPr>
          <p:cNvPr id="18" name="Grafik 17">
            <a:extLst>
              <a:ext uri="{FF2B5EF4-FFF2-40B4-BE49-F238E27FC236}">
                <a16:creationId xmlns:a16="http://schemas.microsoft.com/office/drawing/2014/main" id="{DE24CD52-A82F-754E-9B12-510413B5766A}"/>
              </a:ext>
            </a:extLst>
          </p:cNvPr>
          <p:cNvPicPr>
            <a:picLocks noChangeAspect="1"/>
          </p:cNvPicPr>
          <p:nvPr/>
        </p:nvPicPr>
        <p:blipFill>
          <a:blip r:embed="rId5"/>
          <a:stretch>
            <a:fillRect/>
          </a:stretch>
        </p:blipFill>
        <p:spPr>
          <a:xfrm>
            <a:off x="9869214" y="2303183"/>
            <a:ext cx="1423510" cy="436844"/>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6"/>
          <a:stretch>
            <a:fillRect/>
          </a:stretch>
        </p:blipFill>
        <p:spPr>
          <a:xfrm>
            <a:off x="11685250" y="4030130"/>
            <a:ext cx="506750" cy="705831"/>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7"/>
          <a:stretch>
            <a:fillRect/>
          </a:stretch>
        </p:blipFill>
        <p:spPr>
          <a:xfrm>
            <a:off x="11204583" y="5465939"/>
            <a:ext cx="493745" cy="474508"/>
          </a:xfrm>
          <a:prstGeom prst="rect">
            <a:avLst/>
          </a:prstGeom>
        </p:spPr>
      </p:pic>
      <p:pic>
        <p:nvPicPr>
          <p:cNvPr id="32" name="Grafik 31">
            <a:extLst>
              <a:ext uri="{FF2B5EF4-FFF2-40B4-BE49-F238E27FC236}">
                <a16:creationId xmlns:a16="http://schemas.microsoft.com/office/drawing/2014/main" id="{6675251B-7604-483E-BF0D-262E78454A26}"/>
              </a:ext>
            </a:extLst>
          </p:cNvPr>
          <p:cNvPicPr>
            <a:picLocks noChangeAspect="1"/>
          </p:cNvPicPr>
          <p:nvPr/>
        </p:nvPicPr>
        <p:blipFill rotWithShape="1">
          <a:blip r:embed="rId8"/>
          <a:srcRect r="12159"/>
          <a:stretch/>
        </p:blipFill>
        <p:spPr>
          <a:xfrm>
            <a:off x="157655" y="1232986"/>
            <a:ext cx="7353037" cy="851717"/>
          </a:xfrm>
          <a:prstGeom prst="rect">
            <a:avLst/>
          </a:prstGeom>
        </p:spPr>
      </p:pic>
      <p:pic>
        <p:nvPicPr>
          <p:cNvPr id="10" name="Grafik 9">
            <a:extLst>
              <a:ext uri="{FF2B5EF4-FFF2-40B4-BE49-F238E27FC236}">
                <a16:creationId xmlns:a16="http://schemas.microsoft.com/office/drawing/2014/main" id="{4AF7E18D-45A8-A4AD-C8A9-249A77C5C4E2}"/>
              </a:ext>
            </a:extLst>
          </p:cNvPr>
          <p:cNvPicPr>
            <a:picLocks noChangeAspect="1"/>
          </p:cNvPicPr>
          <p:nvPr/>
        </p:nvPicPr>
        <p:blipFill>
          <a:blip r:embed="rId9"/>
          <a:stretch>
            <a:fillRect/>
          </a:stretch>
        </p:blipFill>
        <p:spPr>
          <a:xfrm>
            <a:off x="3449495" y="2103180"/>
            <a:ext cx="4330400" cy="636243"/>
          </a:xfrm>
          <a:prstGeom prst="rect">
            <a:avLst/>
          </a:prstGeom>
        </p:spPr>
      </p:pic>
      <p:pic>
        <p:nvPicPr>
          <p:cNvPr id="19" name="Grafik 18">
            <a:extLst>
              <a:ext uri="{FF2B5EF4-FFF2-40B4-BE49-F238E27FC236}">
                <a16:creationId xmlns:a16="http://schemas.microsoft.com/office/drawing/2014/main" id="{74539C67-9D3A-2991-6626-2B3E71AD656A}"/>
              </a:ext>
            </a:extLst>
          </p:cNvPr>
          <p:cNvPicPr>
            <a:picLocks noChangeAspect="1"/>
          </p:cNvPicPr>
          <p:nvPr/>
        </p:nvPicPr>
        <p:blipFill>
          <a:blip r:embed="rId10"/>
          <a:stretch>
            <a:fillRect/>
          </a:stretch>
        </p:blipFill>
        <p:spPr>
          <a:xfrm>
            <a:off x="359388" y="5940447"/>
            <a:ext cx="436374" cy="389314"/>
          </a:xfrm>
          <a:prstGeom prst="rect">
            <a:avLst/>
          </a:prstGeom>
        </p:spPr>
      </p:pic>
      <p:sp>
        <p:nvSpPr>
          <p:cNvPr id="2" name="Textfeld 1">
            <a:extLst>
              <a:ext uri="{FF2B5EF4-FFF2-40B4-BE49-F238E27FC236}">
                <a16:creationId xmlns:a16="http://schemas.microsoft.com/office/drawing/2014/main" id="{96946088-DCAA-071B-4014-590096A09A24}"/>
              </a:ext>
            </a:extLst>
          </p:cNvPr>
          <p:cNvSpPr txBox="1"/>
          <p:nvPr/>
        </p:nvSpPr>
        <p:spPr>
          <a:xfrm>
            <a:off x="76064" y="659316"/>
            <a:ext cx="10674057" cy="523220"/>
          </a:xfrm>
          <a:prstGeom prst="rect">
            <a:avLst/>
          </a:prstGeom>
          <a:noFill/>
        </p:spPr>
        <p:txBody>
          <a:bodyPr wrap="square" rtlCol="0">
            <a:spAutoFit/>
          </a:bodyPr>
          <a:lstStyle/>
          <a:p>
            <a:pPr algn="just"/>
            <a:r>
              <a:rPr lang="de-DE" sz="2800" b="1">
                <a:solidFill>
                  <a:srgbClr val="000000"/>
                </a:solidFill>
                <a:effectLst/>
                <a:latin typeface="Atkinson Hyperlegible"/>
              </a:rPr>
              <a:t>Umgang mit dem Tablet anhand der Fotodokumentation</a:t>
            </a:r>
            <a:endParaRPr lang="de-DE" sz="2800">
              <a:effectLst/>
              <a:latin typeface="Arial" panose="020B0604020202020204" pitchFamily="34" charset="0"/>
              <a:ea typeface="Calibri" panose="020F0502020204030204" pitchFamily="34" charset="0"/>
              <a:cs typeface="Arial" panose="020B0604020202020204" pitchFamily="34" charset="0"/>
            </a:endParaRPr>
          </a:p>
        </p:txBody>
      </p:sp>
      <p:sp>
        <p:nvSpPr>
          <p:cNvPr id="4" name="Textfeld 3">
            <a:extLst>
              <a:ext uri="{FF2B5EF4-FFF2-40B4-BE49-F238E27FC236}">
                <a16:creationId xmlns:a16="http://schemas.microsoft.com/office/drawing/2014/main" id="{8D0217EB-C730-1A10-2A68-6D3D567E8E98}"/>
              </a:ext>
            </a:extLst>
          </p:cNvPr>
          <p:cNvSpPr txBox="1"/>
          <p:nvPr/>
        </p:nvSpPr>
        <p:spPr>
          <a:xfrm>
            <a:off x="772353" y="3434614"/>
            <a:ext cx="9818558" cy="3077766"/>
          </a:xfrm>
          <a:prstGeom prst="rect">
            <a:avLst/>
          </a:prstGeom>
          <a:noFill/>
        </p:spPr>
        <p:txBody>
          <a:bodyPr wrap="square">
            <a:spAutoFit/>
          </a:bodyPr>
          <a:lstStyle/>
          <a:p>
            <a:pPr algn="just" rtl="0" fontAlgn="base"/>
            <a:r>
              <a:rPr lang="de-DE" sz="2000" b="1" i="0" u="none" strike="noStrike">
                <a:solidFill>
                  <a:srgbClr val="000000"/>
                </a:solidFill>
                <a:effectLst/>
                <a:latin typeface="Atkinson Hyperlegible"/>
              </a:rPr>
              <a:t>Vorteile bei der Fotodokumentation in der Nutzung von Tablets im Vergleich zur Kamera</a:t>
            </a:r>
            <a:r>
              <a:rPr lang="de-DE" sz="2000" b="1" i="0">
                <a:solidFill>
                  <a:srgbClr val="000000"/>
                </a:solidFill>
                <a:effectLst/>
                <a:latin typeface="Atkinson Hyperlegible"/>
              </a:rPr>
              <a:t>​</a:t>
            </a:r>
          </a:p>
          <a:p>
            <a:pPr algn="just" rtl="0" fontAlgn="base"/>
            <a:endParaRPr lang="de-DE" sz="2000" b="0" i="0">
              <a:solidFill>
                <a:srgbClr val="000000"/>
              </a:solidFill>
              <a:effectLst/>
              <a:latin typeface="Segoe UI" panose="020B0502040204020203" pitchFamily="34" charset="0"/>
            </a:endParaRPr>
          </a:p>
          <a:p>
            <a:pPr algn="l" rtl="0" fontAlgn="base"/>
            <a:r>
              <a:rPr lang="de-DE" sz="2000" b="0" i="0" u="none" strike="noStrike">
                <a:solidFill>
                  <a:srgbClr val="000000"/>
                </a:solidFill>
                <a:effectLst/>
                <a:latin typeface="Atkinson Hyperlegible"/>
              </a:rPr>
              <a:t>Wenn Tablets mit einer passenden Dokumentationssoftware ausgestattet sind, können sie neben herkömmlichen Kameras gut eingesetzt werden und bieten zudem einige Vorteile. Diese können Sie in der Aufgabe entdecken.</a:t>
            </a:r>
            <a:r>
              <a:rPr lang="en-US" sz="2000" b="0" i="0">
                <a:solidFill>
                  <a:srgbClr val="000000"/>
                </a:solidFill>
                <a:effectLst/>
                <a:latin typeface="Atkinson Hyperlegible"/>
              </a:rPr>
              <a:t>​</a:t>
            </a:r>
            <a:endParaRPr lang="en-US" sz="2000" b="0" i="0">
              <a:solidFill>
                <a:srgbClr val="000000"/>
              </a:solidFill>
              <a:effectLst/>
              <a:latin typeface="Segoe UI" panose="020B0502040204020203" pitchFamily="34" charset="0"/>
            </a:endParaRPr>
          </a:p>
          <a:p>
            <a:pPr algn="just" rtl="0" fontAlgn="base"/>
            <a:r>
              <a:rPr lang="de-DE" sz="2000" b="0" i="0" u="none" strike="noStrike">
                <a:solidFill>
                  <a:srgbClr val="000000"/>
                </a:solidFill>
                <a:effectLst/>
                <a:latin typeface="Atkinson Hyperlegible"/>
              </a:rPr>
              <a:t>Aufgabe: Memory. Finden Sie die zwei zueinander passenden Karten.</a:t>
            </a:r>
          </a:p>
          <a:p>
            <a:pPr algn="just" rtl="0" fontAlgn="base"/>
            <a:endParaRPr lang="de-DE" b="0" i="0" u="none" strike="noStrike">
              <a:solidFill>
                <a:srgbClr val="000000"/>
              </a:solidFill>
              <a:effectLst/>
              <a:latin typeface="Atkinson Hyperlegible"/>
            </a:endParaRPr>
          </a:p>
          <a:p>
            <a:pPr algn="just" rtl="0" fontAlgn="base"/>
            <a:r>
              <a:rPr lang="de-DE" b="0" i="1" u="none" strike="noStrike">
                <a:solidFill>
                  <a:srgbClr val="1D2125"/>
                </a:solidFill>
                <a:effectLst/>
                <a:latin typeface="Atkinson Hyperlegible"/>
              </a:rPr>
              <a:t>Um die Karten einander zuzuordnen, müssen die Paare hintereinander korrekt angetippt werden. Dafür können Sie auf dem Bildschirm leicht mit dem Finger auf die Karten drücken.</a:t>
            </a:r>
            <a:endParaRPr lang="en-US" b="0" i="0">
              <a:solidFill>
                <a:srgbClr val="000000"/>
              </a:solidFill>
              <a:effectLst/>
              <a:latin typeface="Segoe UI" panose="020B0502040204020203" pitchFamily="34" charset="0"/>
            </a:endParaRPr>
          </a:p>
        </p:txBody>
      </p:sp>
      <p:sp>
        <p:nvSpPr>
          <p:cNvPr id="3" name="Foliennummernplatzhalter 2">
            <a:extLst>
              <a:ext uri="{FF2B5EF4-FFF2-40B4-BE49-F238E27FC236}">
                <a16:creationId xmlns:a16="http://schemas.microsoft.com/office/drawing/2014/main" id="{D8DE6B4D-8D1F-8E83-32C7-2AD22F9CB51E}"/>
              </a:ext>
            </a:extLst>
          </p:cNvPr>
          <p:cNvSpPr>
            <a:spLocks noGrp="1"/>
          </p:cNvSpPr>
          <p:nvPr>
            <p:ph type="sldNum" sz="quarter" idx="12"/>
          </p:nvPr>
        </p:nvSpPr>
        <p:spPr/>
        <p:txBody>
          <a:bodyPr/>
          <a:lstStyle/>
          <a:p>
            <a:fld id="{E182850F-FEB5-4830-AB36-745DE1E0E1EF}" type="slidenum">
              <a:rPr lang="de-DE" smtClean="0"/>
              <a:t>10</a:t>
            </a:fld>
            <a:endParaRPr lang="de-DE"/>
          </a:p>
        </p:txBody>
      </p:sp>
    </p:spTree>
    <p:extLst>
      <p:ext uri="{BB962C8B-B14F-4D97-AF65-F5344CB8AC3E}">
        <p14:creationId xmlns:p14="http://schemas.microsoft.com/office/powerpoint/2010/main" val="236286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a:extLst>
              <a:ext uri="{FF2B5EF4-FFF2-40B4-BE49-F238E27FC236}">
                <a16:creationId xmlns:a16="http://schemas.microsoft.com/office/drawing/2014/main" id="{2A736CB6-B1DE-3FBD-B128-06079D0E851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41941" y="3646039"/>
            <a:ext cx="2554465" cy="2401613"/>
          </a:xfrm>
          <a:prstGeom prst="rect">
            <a:avLst/>
          </a:prstGeom>
        </p:spPr>
      </p:pic>
      <p:pic>
        <p:nvPicPr>
          <p:cNvPr id="9" name="Grafik 8">
            <a:extLst>
              <a:ext uri="{FF2B5EF4-FFF2-40B4-BE49-F238E27FC236}">
                <a16:creationId xmlns:a16="http://schemas.microsoft.com/office/drawing/2014/main" id="{6C6CC2BE-3F38-6225-A486-05C919B361A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49981" y="943520"/>
            <a:ext cx="2546425" cy="2598243"/>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4"/>
          <a:stretch>
            <a:fillRect/>
          </a:stretch>
        </p:blipFill>
        <p:spPr>
          <a:xfrm>
            <a:off x="11644502" y="4030130"/>
            <a:ext cx="547498" cy="762587"/>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5"/>
          <a:stretch>
            <a:fillRect/>
          </a:stretch>
        </p:blipFill>
        <p:spPr>
          <a:xfrm>
            <a:off x="11021505" y="5386324"/>
            <a:ext cx="556901" cy="535204"/>
          </a:xfrm>
          <a:prstGeom prst="rect">
            <a:avLst/>
          </a:prstGeom>
        </p:spPr>
      </p:pic>
      <p:sp>
        <p:nvSpPr>
          <p:cNvPr id="2" name="Foliennummernplatzhalter 1">
            <a:extLst>
              <a:ext uri="{FF2B5EF4-FFF2-40B4-BE49-F238E27FC236}">
                <a16:creationId xmlns:a16="http://schemas.microsoft.com/office/drawing/2014/main" id="{016ADB46-AF88-69F7-CB90-727262AF05D3}"/>
              </a:ext>
            </a:extLst>
          </p:cNvPr>
          <p:cNvSpPr>
            <a:spLocks noGrp="1"/>
          </p:cNvSpPr>
          <p:nvPr>
            <p:ph type="sldNum" sz="quarter" idx="12"/>
          </p:nvPr>
        </p:nvSpPr>
        <p:spPr/>
        <p:txBody>
          <a:bodyPr/>
          <a:lstStyle/>
          <a:p>
            <a:fld id="{E182850F-FEB5-4830-AB36-745DE1E0E1EF}" type="slidenum">
              <a:rPr lang="de-DE" smtClean="0"/>
              <a:t>11</a:t>
            </a:fld>
            <a:endParaRPr lang="de-DE"/>
          </a:p>
        </p:txBody>
      </p:sp>
      <p:sp>
        <p:nvSpPr>
          <p:cNvPr id="3" name="Textfeld 2">
            <a:extLst>
              <a:ext uri="{FF2B5EF4-FFF2-40B4-BE49-F238E27FC236}">
                <a16:creationId xmlns:a16="http://schemas.microsoft.com/office/drawing/2014/main" id="{3EA228F3-E21F-1417-B8DC-D61E7D154402}"/>
              </a:ext>
            </a:extLst>
          </p:cNvPr>
          <p:cNvSpPr txBox="1"/>
          <p:nvPr/>
        </p:nvSpPr>
        <p:spPr>
          <a:xfrm>
            <a:off x="924059" y="3101078"/>
            <a:ext cx="2428428" cy="369332"/>
          </a:xfrm>
          <a:prstGeom prst="rect">
            <a:avLst/>
          </a:prstGeom>
          <a:noFill/>
        </p:spPr>
        <p:txBody>
          <a:bodyPr wrap="square">
            <a:spAutoFit/>
          </a:bodyPr>
          <a:lstStyle/>
          <a:p>
            <a:pPr algn="just" rtl="0" fontAlgn="base"/>
            <a:r>
              <a:rPr lang="de-DE" b="1" i="0" u="none" strike="noStrike">
                <a:solidFill>
                  <a:srgbClr val="000000"/>
                </a:solidFill>
                <a:effectLst/>
                <a:highlight>
                  <a:srgbClr val="EFFBFB"/>
                </a:highlight>
                <a:latin typeface="Atkinson Hyperlegible"/>
              </a:rPr>
              <a:t>Größerer Bildschirm </a:t>
            </a:r>
            <a:endParaRPr lang="de-DE" b="1" i="0">
              <a:solidFill>
                <a:srgbClr val="000000"/>
              </a:solidFill>
              <a:effectLst/>
              <a:highlight>
                <a:srgbClr val="EFFBFB"/>
              </a:highlight>
              <a:latin typeface="Arial" panose="020B0604020202020204" pitchFamily="34" charset="0"/>
            </a:endParaRPr>
          </a:p>
        </p:txBody>
      </p:sp>
      <p:pic>
        <p:nvPicPr>
          <p:cNvPr id="14" name="Grafik 13">
            <a:extLst>
              <a:ext uri="{FF2B5EF4-FFF2-40B4-BE49-F238E27FC236}">
                <a16:creationId xmlns:a16="http://schemas.microsoft.com/office/drawing/2014/main" id="{C0BDE887-9594-C889-AD63-74EFCAB451C5}"/>
              </a:ext>
            </a:extLst>
          </p:cNvPr>
          <p:cNvPicPr>
            <a:picLocks noChangeAspect="1"/>
          </p:cNvPicPr>
          <p:nvPr/>
        </p:nvPicPr>
        <p:blipFill rotWithShape="1">
          <a:blip r:embed="rId6"/>
          <a:srcRect l="5234" t="1348" r="5703" b="2226"/>
          <a:stretch/>
        </p:blipFill>
        <p:spPr>
          <a:xfrm>
            <a:off x="1086409" y="1103586"/>
            <a:ext cx="1776516" cy="1923393"/>
          </a:xfrm>
          <a:prstGeom prst="rect">
            <a:avLst/>
          </a:prstGeom>
        </p:spPr>
      </p:pic>
      <p:sp>
        <p:nvSpPr>
          <p:cNvPr id="22" name="Textfeld 21">
            <a:extLst>
              <a:ext uri="{FF2B5EF4-FFF2-40B4-BE49-F238E27FC236}">
                <a16:creationId xmlns:a16="http://schemas.microsoft.com/office/drawing/2014/main" id="{40F77A0D-111C-27EA-621C-CAEF6C37CC55}"/>
              </a:ext>
            </a:extLst>
          </p:cNvPr>
          <p:cNvSpPr txBox="1"/>
          <p:nvPr/>
        </p:nvSpPr>
        <p:spPr>
          <a:xfrm>
            <a:off x="782393" y="3804200"/>
            <a:ext cx="2514013" cy="2169825"/>
          </a:xfrm>
          <a:prstGeom prst="rect">
            <a:avLst/>
          </a:prstGeom>
          <a:noFill/>
        </p:spPr>
        <p:txBody>
          <a:bodyPr wrap="square">
            <a:spAutoFit/>
          </a:bodyPr>
          <a:lstStyle/>
          <a:p>
            <a:r>
              <a:rPr lang="de-DE" sz="1500" b="1" i="0" u="none" strike="noStrike">
                <a:effectLst/>
                <a:latin typeface="Atkinson Hyperlegible"/>
              </a:rPr>
              <a:t>Tablets haben einen größeren Bildschirm als Kameras. Das ist besonders dann ein großer Vorteil, wenn ein Foto gemacht, betrachtet, bewertet </a:t>
            </a:r>
          </a:p>
          <a:p>
            <a:r>
              <a:rPr lang="de-DE" sz="1500" b="1" i="0" u="none" strike="noStrike">
                <a:effectLst/>
                <a:latin typeface="Atkinson Hyperlegible"/>
              </a:rPr>
              <a:t>oder verglichen werden soll.</a:t>
            </a:r>
            <a:endParaRPr lang="de-DE" sz="1500" b="1"/>
          </a:p>
        </p:txBody>
      </p:sp>
      <p:pic>
        <p:nvPicPr>
          <p:cNvPr id="24" name="Grafik 23">
            <a:extLst>
              <a:ext uri="{FF2B5EF4-FFF2-40B4-BE49-F238E27FC236}">
                <a16:creationId xmlns:a16="http://schemas.microsoft.com/office/drawing/2014/main" id="{7811DE81-E931-A107-6C85-2D9077C76D1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4035973" y="976739"/>
            <a:ext cx="2717974" cy="2598243"/>
          </a:xfrm>
          <a:prstGeom prst="rect">
            <a:avLst/>
          </a:prstGeom>
        </p:spPr>
      </p:pic>
      <p:pic>
        <p:nvPicPr>
          <p:cNvPr id="25" name="Grafik 24">
            <a:extLst>
              <a:ext uri="{FF2B5EF4-FFF2-40B4-BE49-F238E27FC236}">
                <a16:creationId xmlns:a16="http://schemas.microsoft.com/office/drawing/2014/main" id="{58AA772B-0A01-AC24-79B6-76FE4088FE1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377043" y="995742"/>
            <a:ext cx="2637213" cy="2579240"/>
          </a:xfrm>
          <a:prstGeom prst="rect">
            <a:avLst/>
          </a:prstGeom>
        </p:spPr>
      </p:pic>
      <p:sp>
        <p:nvSpPr>
          <p:cNvPr id="27" name="Textfeld 26">
            <a:extLst>
              <a:ext uri="{FF2B5EF4-FFF2-40B4-BE49-F238E27FC236}">
                <a16:creationId xmlns:a16="http://schemas.microsoft.com/office/drawing/2014/main" id="{1D113153-0318-1324-B6AE-581FF09CFE6B}"/>
              </a:ext>
            </a:extLst>
          </p:cNvPr>
          <p:cNvSpPr txBox="1"/>
          <p:nvPr/>
        </p:nvSpPr>
        <p:spPr>
          <a:xfrm>
            <a:off x="4288761" y="2910501"/>
            <a:ext cx="2366731" cy="646331"/>
          </a:xfrm>
          <a:prstGeom prst="rect">
            <a:avLst/>
          </a:prstGeom>
          <a:noFill/>
        </p:spPr>
        <p:txBody>
          <a:bodyPr wrap="square">
            <a:spAutoFit/>
          </a:bodyPr>
          <a:lstStyle/>
          <a:p>
            <a:pPr algn="just" rtl="0" fontAlgn="base"/>
            <a:r>
              <a:rPr lang="de-DE" b="1" i="0" u="none" strike="noStrike">
                <a:solidFill>
                  <a:srgbClr val="000000"/>
                </a:solidFill>
                <a:effectLst/>
                <a:highlight>
                  <a:srgbClr val="EFFBFB"/>
                </a:highlight>
                <a:latin typeface="Atkinson Hyperlegible"/>
              </a:rPr>
              <a:t>Einfache Einbindung</a:t>
            </a:r>
            <a:endParaRPr lang="de-DE" b="1" i="0">
              <a:solidFill>
                <a:srgbClr val="000000"/>
              </a:solidFill>
              <a:effectLst/>
              <a:highlight>
                <a:srgbClr val="EFFBFB"/>
              </a:highlight>
              <a:latin typeface="Arial" panose="020B0604020202020204" pitchFamily="34" charset="0"/>
            </a:endParaRPr>
          </a:p>
        </p:txBody>
      </p:sp>
      <p:sp>
        <p:nvSpPr>
          <p:cNvPr id="28" name="Textfeld 27">
            <a:extLst>
              <a:ext uri="{FF2B5EF4-FFF2-40B4-BE49-F238E27FC236}">
                <a16:creationId xmlns:a16="http://schemas.microsoft.com/office/drawing/2014/main" id="{27D7840D-A29D-B529-88B5-9664AF6CD748}"/>
              </a:ext>
            </a:extLst>
          </p:cNvPr>
          <p:cNvSpPr txBox="1"/>
          <p:nvPr/>
        </p:nvSpPr>
        <p:spPr>
          <a:xfrm>
            <a:off x="7354087" y="3112088"/>
            <a:ext cx="2743199" cy="369332"/>
          </a:xfrm>
          <a:prstGeom prst="rect">
            <a:avLst/>
          </a:prstGeom>
          <a:noFill/>
        </p:spPr>
        <p:txBody>
          <a:bodyPr wrap="square">
            <a:spAutoFit/>
          </a:bodyPr>
          <a:lstStyle/>
          <a:p>
            <a:pPr algn="just" rtl="0" fontAlgn="base"/>
            <a:r>
              <a:rPr lang="de-DE" b="1" i="0" u="none" strike="noStrike">
                <a:solidFill>
                  <a:srgbClr val="000000"/>
                </a:solidFill>
                <a:effectLst/>
                <a:highlight>
                  <a:srgbClr val="EFFBFB"/>
                </a:highlight>
                <a:latin typeface="Atkinson Hyperlegible"/>
              </a:rPr>
              <a:t>Digitale Wundvermessung</a:t>
            </a:r>
            <a:endParaRPr lang="de-DE" b="1" i="0">
              <a:solidFill>
                <a:srgbClr val="000000"/>
              </a:solidFill>
              <a:effectLst/>
              <a:highlight>
                <a:srgbClr val="EFFBFB"/>
              </a:highlight>
              <a:latin typeface="Arial" panose="020B0604020202020204" pitchFamily="34" charset="0"/>
            </a:endParaRPr>
          </a:p>
        </p:txBody>
      </p:sp>
      <p:pic>
        <p:nvPicPr>
          <p:cNvPr id="29" name="Grafik 28">
            <a:extLst>
              <a:ext uri="{FF2B5EF4-FFF2-40B4-BE49-F238E27FC236}">
                <a16:creationId xmlns:a16="http://schemas.microsoft.com/office/drawing/2014/main" id="{9398AC18-A6DA-7A01-3E58-766F84F3DC0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4000620" y="3700345"/>
            <a:ext cx="2721796" cy="2378839"/>
          </a:xfrm>
          <a:prstGeom prst="rect">
            <a:avLst/>
          </a:prstGeom>
        </p:spPr>
      </p:pic>
      <p:pic>
        <p:nvPicPr>
          <p:cNvPr id="30" name="Grafik 29">
            <a:extLst>
              <a:ext uri="{FF2B5EF4-FFF2-40B4-BE49-F238E27FC236}">
                <a16:creationId xmlns:a16="http://schemas.microsoft.com/office/drawing/2014/main" id="{35BDDE3C-C1AE-AD83-6205-C76AA52BE3E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416099" y="3691234"/>
            <a:ext cx="2598157" cy="2463624"/>
          </a:xfrm>
          <a:prstGeom prst="rect">
            <a:avLst/>
          </a:prstGeom>
        </p:spPr>
      </p:pic>
      <p:sp>
        <p:nvSpPr>
          <p:cNvPr id="31" name="Textfeld 30">
            <a:extLst>
              <a:ext uri="{FF2B5EF4-FFF2-40B4-BE49-F238E27FC236}">
                <a16:creationId xmlns:a16="http://schemas.microsoft.com/office/drawing/2014/main" id="{36C8B877-C14F-ECD3-8BFA-6F5AF93295F1}"/>
              </a:ext>
            </a:extLst>
          </p:cNvPr>
          <p:cNvSpPr txBox="1"/>
          <p:nvPr/>
        </p:nvSpPr>
        <p:spPr>
          <a:xfrm>
            <a:off x="3957881" y="3677570"/>
            <a:ext cx="2887055" cy="2169825"/>
          </a:xfrm>
          <a:prstGeom prst="rect">
            <a:avLst/>
          </a:prstGeom>
          <a:noFill/>
        </p:spPr>
        <p:txBody>
          <a:bodyPr wrap="square">
            <a:spAutoFit/>
          </a:bodyPr>
          <a:lstStyle/>
          <a:p>
            <a:r>
              <a:rPr lang="de-DE" sz="1500" b="1" i="0" u="none" strike="noStrike">
                <a:effectLst/>
                <a:latin typeface="Atkinson Hyperlegible"/>
              </a:rPr>
              <a:t>Dokumentationssysteme können direkt auf dem Tablet genutzt werden. Daher ist es viel einfacher, Fotos direkt vom Tablet aus in das Dokumentationssystem einzupflegen, ohne es vorher zuerst auf ein weiteres Gerät übertragen zu müssen.</a:t>
            </a:r>
            <a:endParaRPr lang="de-DE" sz="1500" b="1"/>
          </a:p>
        </p:txBody>
      </p:sp>
      <p:sp>
        <p:nvSpPr>
          <p:cNvPr id="32" name="Textfeld 31">
            <a:extLst>
              <a:ext uri="{FF2B5EF4-FFF2-40B4-BE49-F238E27FC236}">
                <a16:creationId xmlns:a16="http://schemas.microsoft.com/office/drawing/2014/main" id="{9C876032-3B2B-ADB2-CE36-2C9A6A05EF4A}"/>
              </a:ext>
            </a:extLst>
          </p:cNvPr>
          <p:cNvSpPr txBox="1"/>
          <p:nvPr/>
        </p:nvSpPr>
        <p:spPr>
          <a:xfrm>
            <a:off x="7411268" y="3874618"/>
            <a:ext cx="2710194" cy="1938992"/>
          </a:xfrm>
          <a:prstGeom prst="rect">
            <a:avLst/>
          </a:prstGeom>
          <a:noFill/>
        </p:spPr>
        <p:txBody>
          <a:bodyPr wrap="square">
            <a:spAutoFit/>
          </a:bodyPr>
          <a:lstStyle/>
          <a:p>
            <a:r>
              <a:rPr lang="de-DE" sz="1500" b="1" i="0" u="none" strike="noStrike">
                <a:effectLst/>
                <a:latin typeface="Atkinson Hyperlegible"/>
              </a:rPr>
              <a:t>Durch die fotooptische Vermessung besteht an manchen Tablets die Möglichkeit die Wundoberfläche digital auszumessen. Das erspart die Vermessung mit einem Maßband.</a:t>
            </a:r>
            <a:endParaRPr lang="de-DE" sz="1500" b="1"/>
          </a:p>
        </p:txBody>
      </p:sp>
      <p:pic>
        <p:nvPicPr>
          <p:cNvPr id="33" name="Picture 4">
            <a:extLst>
              <a:ext uri="{FF2B5EF4-FFF2-40B4-BE49-F238E27FC236}">
                <a16:creationId xmlns:a16="http://schemas.microsoft.com/office/drawing/2014/main" id="{2C508732-0C65-61FA-90DB-FBB6182C7A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0976" y="1103249"/>
            <a:ext cx="2226040" cy="16714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DA2329D8-7186-E32C-6215-0CFC56851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5727" y="1031537"/>
            <a:ext cx="1005325" cy="2030891"/>
          </a:xfrm>
          <a:prstGeom prst="rect">
            <a:avLst/>
          </a:prstGeom>
          <a:noFill/>
          <a:extLst>
            <a:ext uri="{909E8E84-426E-40DD-AFC4-6F175D3DCCD1}">
              <a14:hiddenFill xmlns:a14="http://schemas.microsoft.com/office/drawing/2010/main">
                <a:solidFill>
                  <a:srgbClr val="FFFFFF"/>
                </a:solidFill>
              </a14:hiddenFill>
            </a:ext>
          </a:extLst>
        </p:spPr>
      </p:pic>
      <p:pic>
        <p:nvPicPr>
          <p:cNvPr id="35" name="Grafik 34">
            <a:extLst>
              <a:ext uri="{FF2B5EF4-FFF2-40B4-BE49-F238E27FC236}">
                <a16:creationId xmlns:a16="http://schemas.microsoft.com/office/drawing/2014/main" id="{623C6C36-6303-1E66-EC3F-3A6DE8322DBB}"/>
              </a:ext>
            </a:extLst>
          </p:cNvPr>
          <p:cNvPicPr>
            <a:picLocks noChangeAspect="1"/>
          </p:cNvPicPr>
          <p:nvPr/>
        </p:nvPicPr>
        <p:blipFill rotWithShape="1">
          <a:blip r:embed="rId9"/>
          <a:srcRect t="14309" r="56671" b="21573"/>
          <a:stretch/>
        </p:blipFill>
        <p:spPr>
          <a:xfrm>
            <a:off x="132430" y="6213199"/>
            <a:ext cx="3764806" cy="537158"/>
          </a:xfrm>
          <a:prstGeom prst="rect">
            <a:avLst/>
          </a:prstGeom>
        </p:spPr>
      </p:pic>
      <p:pic>
        <p:nvPicPr>
          <p:cNvPr id="36" name="Grafik 35">
            <a:extLst>
              <a:ext uri="{FF2B5EF4-FFF2-40B4-BE49-F238E27FC236}">
                <a16:creationId xmlns:a16="http://schemas.microsoft.com/office/drawing/2014/main" id="{657108BD-0C75-A51A-78C6-36FF2B044F58}"/>
              </a:ext>
            </a:extLst>
          </p:cNvPr>
          <p:cNvPicPr>
            <a:picLocks noChangeAspect="1"/>
          </p:cNvPicPr>
          <p:nvPr/>
        </p:nvPicPr>
        <p:blipFill>
          <a:blip r:embed="rId10"/>
          <a:stretch>
            <a:fillRect/>
          </a:stretch>
        </p:blipFill>
        <p:spPr>
          <a:xfrm>
            <a:off x="8869455" y="6226246"/>
            <a:ext cx="1256737" cy="512524"/>
          </a:xfrm>
          <a:prstGeom prst="rect">
            <a:avLst/>
          </a:prstGeom>
        </p:spPr>
      </p:pic>
      <p:pic>
        <p:nvPicPr>
          <p:cNvPr id="37" name="Grafik 36">
            <a:extLst>
              <a:ext uri="{FF2B5EF4-FFF2-40B4-BE49-F238E27FC236}">
                <a16:creationId xmlns:a16="http://schemas.microsoft.com/office/drawing/2014/main" id="{AD1E6D51-1BA2-49B7-CE00-8A66C748C5A9}"/>
              </a:ext>
            </a:extLst>
          </p:cNvPr>
          <p:cNvPicPr>
            <a:picLocks noChangeAspect="1"/>
          </p:cNvPicPr>
          <p:nvPr/>
        </p:nvPicPr>
        <p:blipFill>
          <a:blip r:embed="rId11"/>
          <a:stretch>
            <a:fillRect/>
          </a:stretch>
        </p:blipFill>
        <p:spPr>
          <a:xfrm>
            <a:off x="5438144" y="6331432"/>
            <a:ext cx="498854" cy="526568"/>
          </a:xfrm>
          <a:prstGeom prst="rect">
            <a:avLst/>
          </a:prstGeom>
        </p:spPr>
      </p:pic>
      <p:pic>
        <p:nvPicPr>
          <p:cNvPr id="38" name="Grafik 37">
            <a:extLst>
              <a:ext uri="{FF2B5EF4-FFF2-40B4-BE49-F238E27FC236}">
                <a16:creationId xmlns:a16="http://schemas.microsoft.com/office/drawing/2014/main" id="{9050B943-1E87-B05A-B958-001731880C4C}"/>
              </a:ext>
            </a:extLst>
          </p:cNvPr>
          <p:cNvPicPr>
            <a:picLocks noChangeAspect="1"/>
          </p:cNvPicPr>
          <p:nvPr/>
        </p:nvPicPr>
        <p:blipFill>
          <a:blip r:embed="rId12"/>
          <a:stretch>
            <a:fillRect/>
          </a:stretch>
        </p:blipFill>
        <p:spPr>
          <a:xfrm>
            <a:off x="5918980" y="6394265"/>
            <a:ext cx="453654" cy="463735"/>
          </a:xfrm>
          <a:prstGeom prst="rect">
            <a:avLst/>
          </a:prstGeom>
        </p:spPr>
      </p:pic>
      <p:pic>
        <p:nvPicPr>
          <p:cNvPr id="39" name="Grafik 38">
            <a:extLst>
              <a:ext uri="{FF2B5EF4-FFF2-40B4-BE49-F238E27FC236}">
                <a16:creationId xmlns:a16="http://schemas.microsoft.com/office/drawing/2014/main" id="{4E521B3C-3B2F-3BF4-83AF-4FBE57A32310}"/>
              </a:ext>
            </a:extLst>
          </p:cNvPr>
          <p:cNvPicPr>
            <a:picLocks noChangeAspect="1"/>
          </p:cNvPicPr>
          <p:nvPr/>
        </p:nvPicPr>
        <p:blipFill>
          <a:blip r:embed="rId12"/>
          <a:stretch>
            <a:fillRect/>
          </a:stretch>
        </p:blipFill>
        <p:spPr>
          <a:xfrm rot="10800000">
            <a:off x="4970445" y="6378545"/>
            <a:ext cx="465504" cy="475848"/>
          </a:xfrm>
          <a:prstGeom prst="rect">
            <a:avLst/>
          </a:prstGeom>
        </p:spPr>
      </p:pic>
      <p:sp>
        <p:nvSpPr>
          <p:cNvPr id="40" name="Textfeld 39">
            <a:extLst>
              <a:ext uri="{FF2B5EF4-FFF2-40B4-BE49-F238E27FC236}">
                <a16:creationId xmlns:a16="http://schemas.microsoft.com/office/drawing/2014/main" id="{0030FFF1-99FA-09A5-C74C-45908ED733BA}"/>
              </a:ext>
            </a:extLst>
          </p:cNvPr>
          <p:cNvSpPr txBox="1"/>
          <p:nvPr/>
        </p:nvSpPr>
        <p:spPr>
          <a:xfrm>
            <a:off x="680041" y="345053"/>
            <a:ext cx="9680644" cy="461665"/>
          </a:xfrm>
          <a:prstGeom prst="rect">
            <a:avLst/>
          </a:prstGeom>
          <a:noFill/>
        </p:spPr>
        <p:txBody>
          <a:bodyPr wrap="square">
            <a:spAutoFit/>
          </a:bodyPr>
          <a:lstStyle/>
          <a:p>
            <a:pPr algn="just"/>
            <a:r>
              <a:rPr lang="de-DE" sz="2400" b="1">
                <a:effectLst/>
                <a:latin typeface="Atkinson Hyperlegible"/>
                <a:ea typeface="Calibri" panose="020F0502020204030204" pitchFamily="34" charset="0"/>
                <a:cs typeface="Times New Roman" panose="02020603050405020304" pitchFamily="18" charset="0"/>
              </a:rPr>
              <a:t>Aufgabe</a:t>
            </a:r>
            <a:r>
              <a:rPr lang="de-DE" sz="2400">
                <a:effectLst/>
                <a:latin typeface="Atkinson Hyperlegible"/>
                <a:ea typeface="Calibri" panose="020F0502020204030204" pitchFamily="34" charset="0"/>
                <a:cs typeface="Times New Roman" panose="02020603050405020304" pitchFamily="18" charset="0"/>
              </a:rPr>
              <a:t>: Finden Sie die zwei zueinander passenden Karten</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hteck 5">
            <a:extLst>
              <a:ext uri="{FF2B5EF4-FFF2-40B4-BE49-F238E27FC236}">
                <a16:creationId xmlns:a16="http://schemas.microsoft.com/office/drawing/2014/main" id="{EE0E0D2C-CE25-8B60-82BD-7818A93CA07D}"/>
              </a:ext>
            </a:extLst>
          </p:cNvPr>
          <p:cNvSpPr/>
          <p:nvPr/>
        </p:nvSpPr>
        <p:spPr>
          <a:xfrm>
            <a:off x="768161" y="972265"/>
            <a:ext cx="2561370" cy="256032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B1EF0E52-986F-5916-2262-CA576D4E10C1}"/>
              </a:ext>
            </a:extLst>
          </p:cNvPr>
          <p:cNvSpPr/>
          <p:nvPr/>
        </p:nvSpPr>
        <p:spPr>
          <a:xfrm>
            <a:off x="732571" y="3677570"/>
            <a:ext cx="2566626" cy="239530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4B926DB1-C650-2F83-6B2A-A42584866365}"/>
              </a:ext>
            </a:extLst>
          </p:cNvPr>
          <p:cNvSpPr/>
          <p:nvPr/>
        </p:nvSpPr>
        <p:spPr>
          <a:xfrm>
            <a:off x="4048585" y="996382"/>
            <a:ext cx="2699056" cy="25792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777B267-5837-B58D-1418-F6F4F701AB78}"/>
              </a:ext>
            </a:extLst>
          </p:cNvPr>
          <p:cNvSpPr/>
          <p:nvPr/>
        </p:nvSpPr>
        <p:spPr>
          <a:xfrm>
            <a:off x="7437119" y="3710153"/>
            <a:ext cx="2577137" cy="24573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7560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249"/>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249"/>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249"/>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24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7" grpId="0"/>
      <p:bldP spid="28" grpId="0"/>
      <p:bldP spid="31" grpId="0"/>
      <p:bldP spid="32" grpId="0"/>
      <p:bldP spid="6" grpId="0" animBg="1"/>
      <p:bldP spid="7" grpId="0" animBg="1"/>
      <p:bldP spid="8"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A820281-E178-00EE-771A-136BEDDC919A}"/>
              </a:ext>
            </a:extLst>
          </p:cNvPr>
          <p:cNvPicPr>
            <a:picLocks noChangeAspect="1"/>
          </p:cNvPicPr>
          <p:nvPr/>
        </p:nvPicPr>
        <p:blipFill>
          <a:blip r:embed="rId3"/>
          <a:stretch>
            <a:fillRect/>
          </a:stretch>
        </p:blipFill>
        <p:spPr>
          <a:xfrm>
            <a:off x="0" y="0"/>
            <a:ext cx="12192000" cy="757103"/>
          </a:xfrm>
          <a:prstGeom prst="rect">
            <a:avLst/>
          </a:prstGeom>
        </p:spPr>
      </p:pic>
      <p:pic>
        <p:nvPicPr>
          <p:cNvPr id="14" name="Grafik 13">
            <a:extLst>
              <a:ext uri="{FF2B5EF4-FFF2-40B4-BE49-F238E27FC236}">
                <a16:creationId xmlns:a16="http://schemas.microsoft.com/office/drawing/2014/main" id="{7F8BD40F-6F02-7642-CF67-0D3662C96BF2}"/>
              </a:ext>
            </a:extLst>
          </p:cNvPr>
          <p:cNvPicPr>
            <a:picLocks noChangeAspect="1"/>
          </p:cNvPicPr>
          <p:nvPr/>
        </p:nvPicPr>
        <p:blipFill>
          <a:blip r:embed="rId4"/>
          <a:stretch>
            <a:fillRect/>
          </a:stretch>
        </p:blipFill>
        <p:spPr>
          <a:xfrm>
            <a:off x="11510266" y="1466906"/>
            <a:ext cx="681734" cy="601530"/>
          </a:xfrm>
          <a:prstGeom prst="rect">
            <a:avLst/>
          </a:prstGeom>
        </p:spPr>
      </p:pic>
      <p:pic>
        <p:nvPicPr>
          <p:cNvPr id="18" name="Grafik 17">
            <a:extLst>
              <a:ext uri="{FF2B5EF4-FFF2-40B4-BE49-F238E27FC236}">
                <a16:creationId xmlns:a16="http://schemas.microsoft.com/office/drawing/2014/main" id="{DE24CD52-A82F-754E-9B12-510413B5766A}"/>
              </a:ext>
            </a:extLst>
          </p:cNvPr>
          <p:cNvPicPr>
            <a:picLocks noChangeAspect="1"/>
          </p:cNvPicPr>
          <p:nvPr/>
        </p:nvPicPr>
        <p:blipFill>
          <a:blip r:embed="rId5"/>
          <a:stretch>
            <a:fillRect/>
          </a:stretch>
        </p:blipFill>
        <p:spPr>
          <a:xfrm>
            <a:off x="9793146" y="2446090"/>
            <a:ext cx="1461358" cy="448459"/>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6"/>
          <a:stretch>
            <a:fillRect/>
          </a:stretch>
        </p:blipFill>
        <p:spPr>
          <a:xfrm>
            <a:off x="11667138" y="4030131"/>
            <a:ext cx="524861" cy="731056"/>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7"/>
          <a:stretch>
            <a:fillRect/>
          </a:stretch>
        </p:blipFill>
        <p:spPr>
          <a:xfrm>
            <a:off x="11281804" y="5532897"/>
            <a:ext cx="531169" cy="510474"/>
          </a:xfrm>
          <a:prstGeom prst="rect">
            <a:avLst/>
          </a:prstGeom>
        </p:spPr>
      </p:pic>
      <p:pic>
        <p:nvPicPr>
          <p:cNvPr id="32" name="Grafik 31">
            <a:extLst>
              <a:ext uri="{FF2B5EF4-FFF2-40B4-BE49-F238E27FC236}">
                <a16:creationId xmlns:a16="http://schemas.microsoft.com/office/drawing/2014/main" id="{6675251B-7604-483E-BF0D-262E78454A26}"/>
              </a:ext>
            </a:extLst>
          </p:cNvPr>
          <p:cNvPicPr>
            <a:picLocks noChangeAspect="1"/>
          </p:cNvPicPr>
          <p:nvPr/>
        </p:nvPicPr>
        <p:blipFill rotWithShape="1">
          <a:blip r:embed="rId8"/>
          <a:srcRect t="1" r="8622" b="2176"/>
          <a:stretch/>
        </p:blipFill>
        <p:spPr>
          <a:xfrm>
            <a:off x="0" y="1360821"/>
            <a:ext cx="7435017" cy="764371"/>
          </a:xfrm>
          <a:prstGeom prst="rect">
            <a:avLst/>
          </a:prstGeom>
        </p:spPr>
      </p:pic>
      <p:pic>
        <p:nvPicPr>
          <p:cNvPr id="10" name="Grafik 9">
            <a:extLst>
              <a:ext uri="{FF2B5EF4-FFF2-40B4-BE49-F238E27FC236}">
                <a16:creationId xmlns:a16="http://schemas.microsoft.com/office/drawing/2014/main" id="{496DD309-32A7-759D-5E8D-F6AB69A6AEC1}"/>
              </a:ext>
            </a:extLst>
          </p:cNvPr>
          <p:cNvPicPr>
            <a:picLocks noChangeAspect="1"/>
          </p:cNvPicPr>
          <p:nvPr/>
        </p:nvPicPr>
        <p:blipFill>
          <a:blip r:embed="rId9"/>
          <a:stretch>
            <a:fillRect/>
          </a:stretch>
        </p:blipFill>
        <p:spPr>
          <a:xfrm>
            <a:off x="3405352" y="2256903"/>
            <a:ext cx="4518738" cy="636589"/>
          </a:xfrm>
          <a:prstGeom prst="rect">
            <a:avLst/>
          </a:prstGeom>
        </p:spPr>
      </p:pic>
      <p:sp>
        <p:nvSpPr>
          <p:cNvPr id="3" name="Textfeld 2">
            <a:extLst>
              <a:ext uri="{FF2B5EF4-FFF2-40B4-BE49-F238E27FC236}">
                <a16:creationId xmlns:a16="http://schemas.microsoft.com/office/drawing/2014/main" id="{C7805069-F40A-BF7C-7B03-F1EDB2EFA2AA}"/>
              </a:ext>
            </a:extLst>
          </p:cNvPr>
          <p:cNvSpPr txBox="1"/>
          <p:nvPr/>
        </p:nvSpPr>
        <p:spPr>
          <a:xfrm>
            <a:off x="-1" y="722173"/>
            <a:ext cx="10136777" cy="523220"/>
          </a:xfrm>
          <a:prstGeom prst="rect">
            <a:avLst/>
          </a:prstGeom>
          <a:noFill/>
        </p:spPr>
        <p:txBody>
          <a:bodyPr wrap="square" rtlCol="0">
            <a:spAutoFit/>
          </a:bodyPr>
          <a:lstStyle/>
          <a:p>
            <a:pPr algn="just"/>
            <a:r>
              <a:rPr lang="de-DE" sz="2800" b="1">
                <a:solidFill>
                  <a:srgbClr val="000000"/>
                </a:solidFill>
                <a:effectLst/>
                <a:latin typeface="Atkinson Hyperlegible"/>
              </a:rPr>
              <a:t>Umgang mit dem Tablet anhand der Fotodokumentation</a:t>
            </a:r>
            <a:endParaRPr lang="de-DE" sz="2800">
              <a:effectLst/>
              <a:latin typeface="Arial" panose="020B0604020202020204" pitchFamily="34" charset="0"/>
              <a:ea typeface="Calibri" panose="020F0502020204030204" pitchFamily="34" charset="0"/>
              <a:cs typeface="Arial" panose="020B0604020202020204" pitchFamily="34" charset="0"/>
            </a:endParaRPr>
          </a:p>
        </p:txBody>
      </p:sp>
      <p:sp>
        <p:nvSpPr>
          <p:cNvPr id="4" name="Textfeld 3">
            <a:extLst>
              <a:ext uri="{FF2B5EF4-FFF2-40B4-BE49-F238E27FC236}">
                <a16:creationId xmlns:a16="http://schemas.microsoft.com/office/drawing/2014/main" id="{74F7BAC3-8F5F-2E01-E2B4-B3BE346F381F}"/>
              </a:ext>
            </a:extLst>
          </p:cNvPr>
          <p:cNvSpPr txBox="1"/>
          <p:nvPr/>
        </p:nvSpPr>
        <p:spPr>
          <a:xfrm>
            <a:off x="354284" y="3298141"/>
            <a:ext cx="10388184" cy="2215991"/>
          </a:xfrm>
          <a:prstGeom prst="rect">
            <a:avLst/>
          </a:prstGeom>
          <a:noFill/>
        </p:spPr>
        <p:txBody>
          <a:bodyPr wrap="square">
            <a:spAutoFit/>
          </a:bodyPr>
          <a:lstStyle/>
          <a:p>
            <a:pPr algn="just" rtl="0" fontAlgn="base"/>
            <a:r>
              <a:rPr lang="de-DE" sz="2000" b="1" i="0" u="none" strike="noStrike">
                <a:solidFill>
                  <a:srgbClr val="000000"/>
                </a:solidFill>
                <a:effectLst/>
                <a:latin typeface="Atkinson Hyperlegible"/>
              </a:rPr>
              <a:t>Öffnen der Kamera-App auf dem Tablet</a:t>
            </a:r>
            <a:r>
              <a:rPr lang="en-US" sz="2000" b="1" i="0">
                <a:solidFill>
                  <a:srgbClr val="000000"/>
                </a:solidFill>
                <a:effectLst/>
                <a:latin typeface="Atkinson Hyperlegible"/>
              </a:rPr>
              <a:t>​</a:t>
            </a:r>
            <a:endParaRPr lang="en-US" sz="2000" b="1" i="0">
              <a:solidFill>
                <a:srgbClr val="000000"/>
              </a:solidFill>
              <a:effectLst/>
              <a:latin typeface="Segoe UI" panose="020B0502040204020203" pitchFamily="34" charset="0"/>
            </a:endParaRPr>
          </a:p>
          <a:p>
            <a:pPr algn="just" rtl="0" fontAlgn="base"/>
            <a:r>
              <a:rPr lang="de-DE" b="0" i="0">
                <a:solidFill>
                  <a:srgbClr val="000000"/>
                </a:solidFill>
                <a:effectLst/>
                <a:latin typeface="Atkinson Hyperlegible"/>
              </a:rPr>
              <a:t>​</a:t>
            </a:r>
            <a:endParaRPr lang="de-DE" b="0" i="0">
              <a:solidFill>
                <a:srgbClr val="000000"/>
              </a:solidFill>
              <a:effectLst/>
              <a:latin typeface="Segoe UI" panose="020B0502040204020203" pitchFamily="34" charset="0"/>
            </a:endParaRPr>
          </a:p>
          <a:p>
            <a:pPr algn="just" rtl="0" fontAlgn="base"/>
            <a:r>
              <a:rPr lang="de-DE" sz="2000" b="0" i="0" u="none" strike="noStrike">
                <a:solidFill>
                  <a:srgbClr val="000000"/>
                </a:solidFill>
                <a:effectLst/>
                <a:latin typeface="Atkinson Hyperlegible"/>
              </a:rPr>
              <a:t>Um die Kamerafunktion nutzen zu können, muss zunächst die Kamera-App auf dem Tablet geöffnet werden. Wenn nur der Sperrbildschirm des Tablets zu sehen ist, können Sie mit dem Finger nach links wischen, um in die Kamerafunktion zu gelangen. Alternativ können Sie aber auch das Tablet entsperren, indem Sie den Code eingeben und die Kamera-App auf dem Bildschirm suchen. Sie ist durch die kleine schwarze Kamera und den grauen Hintergrund zu erkennen.</a:t>
            </a:r>
            <a:endParaRPr lang="de-DE" sz="2000" b="0" i="0">
              <a:solidFill>
                <a:srgbClr val="000000"/>
              </a:solidFill>
              <a:effectLst/>
              <a:latin typeface="Segoe UI" panose="020B0502040204020203" pitchFamily="34" charset="0"/>
            </a:endParaRPr>
          </a:p>
        </p:txBody>
      </p:sp>
      <p:pic>
        <p:nvPicPr>
          <p:cNvPr id="4098" name="Picture 2">
            <a:extLst>
              <a:ext uri="{FF2B5EF4-FFF2-40B4-BE49-F238E27FC236}">
                <a16:creationId xmlns:a16="http://schemas.microsoft.com/office/drawing/2014/main" id="{3AB43A96-E58B-3006-82C2-9CBF785443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2245" y="5787837"/>
            <a:ext cx="939118" cy="922642"/>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446B31DB-A6F7-D4C9-1D13-531C33B8CAFF}"/>
              </a:ext>
            </a:extLst>
          </p:cNvPr>
          <p:cNvSpPr>
            <a:spLocks noGrp="1"/>
          </p:cNvSpPr>
          <p:nvPr>
            <p:ph type="sldNum" sz="quarter" idx="12"/>
          </p:nvPr>
        </p:nvSpPr>
        <p:spPr/>
        <p:txBody>
          <a:bodyPr/>
          <a:lstStyle/>
          <a:p>
            <a:fld id="{E182850F-FEB5-4830-AB36-745DE1E0E1EF}" type="slidenum">
              <a:rPr lang="de-DE" smtClean="0"/>
              <a:t>12</a:t>
            </a:fld>
            <a:endParaRPr lang="de-DE"/>
          </a:p>
        </p:txBody>
      </p:sp>
    </p:spTree>
    <p:extLst>
      <p:ext uri="{BB962C8B-B14F-4D97-AF65-F5344CB8AC3E}">
        <p14:creationId xmlns:p14="http://schemas.microsoft.com/office/powerpoint/2010/main" val="1828053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3"/>
          <a:stretch>
            <a:fillRect/>
          </a:stretch>
        </p:blipFill>
        <p:spPr>
          <a:xfrm>
            <a:off x="11739580" y="4030130"/>
            <a:ext cx="452420" cy="630157"/>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4"/>
          <a:stretch>
            <a:fillRect/>
          </a:stretch>
        </p:blipFill>
        <p:spPr>
          <a:xfrm>
            <a:off x="11034628" y="5386324"/>
            <a:ext cx="543778" cy="522592"/>
          </a:xfrm>
          <a:prstGeom prst="rect">
            <a:avLst/>
          </a:prstGeom>
        </p:spPr>
      </p:pic>
      <p:sp>
        <p:nvSpPr>
          <p:cNvPr id="2" name="Foliennummernplatzhalter 1">
            <a:extLst>
              <a:ext uri="{FF2B5EF4-FFF2-40B4-BE49-F238E27FC236}">
                <a16:creationId xmlns:a16="http://schemas.microsoft.com/office/drawing/2014/main" id="{016ADB46-AF88-69F7-CB90-727262AF05D3}"/>
              </a:ext>
            </a:extLst>
          </p:cNvPr>
          <p:cNvSpPr>
            <a:spLocks noGrp="1"/>
          </p:cNvSpPr>
          <p:nvPr>
            <p:ph type="sldNum" sz="quarter" idx="12"/>
          </p:nvPr>
        </p:nvSpPr>
        <p:spPr/>
        <p:txBody>
          <a:bodyPr/>
          <a:lstStyle/>
          <a:p>
            <a:fld id="{E182850F-FEB5-4830-AB36-745DE1E0E1EF}" type="slidenum">
              <a:rPr lang="de-DE" smtClean="0"/>
              <a:t>13</a:t>
            </a:fld>
            <a:endParaRPr lang="de-DE"/>
          </a:p>
        </p:txBody>
      </p:sp>
      <p:sp>
        <p:nvSpPr>
          <p:cNvPr id="4" name="Textfeld 3">
            <a:extLst>
              <a:ext uri="{FF2B5EF4-FFF2-40B4-BE49-F238E27FC236}">
                <a16:creationId xmlns:a16="http://schemas.microsoft.com/office/drawing/2014/main" id="{9F2F9CF2-D12E-49DF-84C6-6D2198FB01CA}"/>
              </a:ext>
            </a:extLst>
          </p:cNvPr>
          <p:cNvSpPr txBox="1"/>
          <p:nvPr/>
        </p:nvSpPr>
        <p:spPr>
          <a:xfrm>
            <a:off x="315311" y="1045041"/>
            <a:ext cx="11458377" cy="1200329"/>
          </a:xfrm>
          <a:prstGeom prst="rect">
            <a:avLst/>
          </a:prstGeom>
          <a:noFill/>
        </p:spPr>
        <p:txBody>
          <a:bodyPr wrap="square">
            <a:spAutoFit/>
          </a:bodyPr>
          <a:lstStyle/>
          <a:p>
            <a:pPr algn="just"/>
            <a:r>
              <a:rPr lang="de-DE" sz="2400" b="1">
                <a:effectLst/>
                <a:latin typeface="Atkinson Hyperlegible"/>
                <a:ea typeface="Calibri" panose="020F0502020204030204" pitchFamily="34" charset="0"/>
                <a:cs typeface="Times New Roman" panose="02020603050405020304" pitchFamily="18" charset="0"/>
              </a:rPr>
              <a:t>Aufgabe</a:t>
            </a:r>
            <a:r>
              <a:rPr lang="de-DE" sz="2400">
                <a:effectLst/>
                <a:latin typeface="Atkinson Hyperlegible"/>
                <a:ea typeface="Calibri" panose="020F0502020204030204" pitchFamily="34" charset="0"/>
                <a:cs typeface="Times New Roman" panose="02020603050405020304" pitchFamily="18" charset="0"/>
              </a:rPr>
              <a:t>: Finden Sie das Symbol der Kamera-App unter den anderen App-Symbolen wieder. Tippen Sie mit Ihrem Finger das Kästchen unter der Kamera-App an, um es anzukreuzen. </a:t>
            </a:r>
            <a:endParaRPr lang="de-DE" sz="2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Grafik 5">
            <a:extLst>
              <a:ext uri="{FF2B5EF4-FFF2-40B4-BE49-F238E27FC236}">
                <a16:creationId xmlns:a16="http://schemas.microsoft.com/office/drawing/2014/main" id="{F35C5B78-969C-0324-FE6B-B03EFB066DFF}"/>
              </a:ext>
            </a:extLst>
          </p:cNvPr>
          <p:cNvPicPr>
            <a:picLocks noChangeAspect="1"/>
          </p:cNvPicPr>
          <p:nvPr/>
        </p:nvPicPr>
        <p:blipFill>
          <a:blip r:embed="rId5"/>
          <a:stretch>
            <a:fillRect/>
          </a:stretch>
        </p:blipFill>
        <p:spPr>
          <a:xfrm>
            <a:off x="2360014" y="3084268"/>
            <a:ext cx="6585558" cy="1891723"/>
          </a:xfrm>
          <a:prstGeom prst="rect">
            <a:avLst/>
          </a:prstGeom>
        </p:spPr>
      </p:pic>
      <p:pic>
        <p:nvPicPr>
          <p:cNvPr id="8" name="Grafik 7">
            <a:extLst>
              <a:ext uri="{FF2B5EF4-FFF2-40B4-BE49-F238E27FC236}">
                <a16:creationId xmlns:a16="http://schemas.microsoft.com/office/drawing/2014/main" id="{3B37FEA5-F69C-71C5-9C33-59AE052AA8A0}"/>
              </a:ext>
            </a:extLst>
          </p:cNvPr>
          <p:cNvPicPr>
            <a:picLocks noChangeAspect="1"/>
          </p:cNvPicPr>
          <p:nvPr/>
        </p:nvPicPr>
        <p:blipFill>
          <a:blip r:embed="rId6"/>
          <a:stretch>
            <a:fillRect/>
          </a:stretch>
        </p:blipFill>
        <p:spPr>
          <a:xfrm>
            <a:off x="1844497" y="2997820"/>
            <a:ext cx="7987489" cy="2064618"/>
          </a:xfrm>
          <a:prstGeom prst="rect">
            <a:avLst/>
          </a:prstGeom>
        </p:spPr>
      </p:pic>
      <p:pic>
        <p:nvPicPr>
          <p:cNvPr id="10" name="Grafik 9">
            <a:extLst>
              <a:ext uri="{FF2B5EF4-FFF2-40B4-BE49-F238E27FC236}">
                <a16:creationId xmlns:a16="http://schemas.microsoft.com/office/drawing/2014/main" id="{11401C29-7E42-5BDD-355B-965C4B94B606}"/>
              </a:ext>
            </a:extLst>
          </p:cNvPr>
          <p:cNvPicPr>
            <a:picLocks noChangeAspect="1"/>
          </p:cNvPicPr>
          <p:nvPr/>
        </p:nvPicPr>
        <p:blipFill>
          <a:blip r:embed="rId7"/>
          <a:stretch>
            <a:fillRect/>
          </a:stretch>
        </p:blipFill>
        <p:spPr>
          <a:xfrm>
            <a:off x="1860747" y="3055784"/>
            <a:ext cx="8473476" cy="2325700"/>
          </a:xfrm>
          <a:prstGeom prst="rect">
            <a:avLst/>
          </a:prstGeom>
        </p:spPr>
      </p:pic>
      <p:pic>
        <p:nvPicPr>
          <p:cNvPr id="5" name="Grafik 4">
            <a:extLst>
              <a:ext uri="{FF2B5EF4-FFF2-40B4-BE49-F238E27FC236}">
                <a16:creationId xmlns:a16="http://schemas.microsoft.com/office/drawing/2014/main" id="{FB9647CD-C307-9DEB-1DDC-5E92EE3A05B4}"/>
              </a:ext>
            </a:extLst>
          </p:cNvPr>
          <p:cNvPicPr>
            <a:picLocks noChangeAspect="1"/>
          </p:cNvPicPr>
          <p:nvPr/>
        </p:nvPicPr>
        <p:blipFill>
          <a:blip r:embed="rId8"/>
          <a:stretch>
            <a:fillRect/>
          </a:stretch>
        </p:blipFill>
        <p:spPr>
          <a:xfrm>
            <a:off x="3076485" y="3842358"/>
            <a:ext cx="1981477" cy="2267266"/>
          </a:xfrm>
          <a:prstGeom prst="rect">
            <a:avLst/>
          </a:prstGeom>
        </p:spPr>
      </p:pic>
      <p:pic>
        <p:nvPicPr>
          <p:cNvPr id="9" name="Grafik 8">
            <a:extLst>
              <a:ext uri="{FF2B5EF4-FFF2-40B4-BE49-F238E27FC236}">
                <a16:creationId xmlns:a16="http://schemas.microsoft.com/office/drawing/2014/main" id="{CF3EF5E5-33EB-B3E8-BB50-E39661E085FA}"/>
              </a:ext>
            </a:extLst>
          </p:cNvPr>
          <p:cNvPicPr>
            <a:picLocks noChangeAspect="1"/>
          </p:cNvPicPr>
          <p:nvPr/>
        </p:nvPicPr>
        <p:blipFill>
          <a:blip r:embed="rId9"/>
          <a:stretch>
            <a:fillRect/>
          </a:stretch>
        </p:blipFill>
        <p:spPr>
          <a:xfrm>
            <a:off x="6056825" y="3623792"/>
            <a:ext cx="3591426" cy="2505425"/>
          </a:xfrm>
          <a:prstGeom prst="rect">
            <a:avLst/>
          </a:prstGeom>
        </p:spPr>
      </p:pic>
    </p:spTree>
    <p:extLst>
      <p:ext uri="{BB962C8B-B14F-4D97-AF65-F5344CB8AC3E}">
        <p14:creationId xmlns:p14="http://schemas.microsoft.com/office/powerpoint/2010/main" val="161453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A820281-E178-00EE-771A-136BEDDC919A}"/>
              </a:ext>
            </a:extLst>
          </p:cNvPr>
          <p:cNvPicPr>
            <a:picLocks noChangeAspect="1"/>
          </p:cNvPicPr>
          <p:nvPr/>
        </p:nvPicPr>
        <p:blipFill>
          <a:blip r:embed="rId3"/>
          <a:stretch>
            <a:fillRect/>
          </a:stretch>
        </p:blipFill>
        <p:spPr>
          <a:xfrm>
            <a:off x="0" y="0"/>
            <a:ext cx="12192000" cy="811839"/>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4"/>
          <a:stretch>
            <a:fillRect/>
          </a:stretch>
        </p:blipFill>
        <p:spPr>
          <a:xfrm>
            <a:off x="11735052" y="4030130"/>
            <a:ext cx="456948" cy="636463"/>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5"/>
          <a:stretch>
            <a:fillRect/>
          </a:stretch>
        </p:blipFill>
        <p:spPr>
          <a:xfrm>
            <a:off x="11372364" y="5341213"/>
            <a:ext cx="505413" cy="485722"/>
          </a:xfrm>
          <a:prstGeom prst="rect">
            <a:avLst/>
          </a:prstGeom>
        </p:spPr>
      </p:pic>
      <p:sp>
        <p:nvSpPr>
          <p:cNvPr id="5" name="Textfeld 4">
            <a:extLst>
              <a:ext uri="{FF2B5EF4-FFF2-40B4-BE49-F238E27FC236}">
                <a16:creationId xmlns:a16="http://schemas.microsoft.com/office/drawing/2014/main" id="{855D9461-7F78-6401-D2B6-10C2A2CC50BF}"/>
              </a:ext>
            </a:extLst>
          </p:cNvPr>
          <p:cNvSpPr txBox="1"/>
          <p:nvPr/>
        </p:nvSpPr>
        <p:spPr>
          <a:xfrm>
            <a:off x="599271" y="1584273"/>
            <a:ext cx="11050478" cy="2831544"/>
          </a:xfrm>
          <a:prstGeom prst="rect">
            <a:avLst/>
          </a:prstGeom>
          <a:noFill/>
        </p:spPr>
        <p:txBody>
          <a:bodyPr wrap="square" lIns="91440" tIns="45720" rIns="91440" bIns="45720" anchor="t">
            <a:spAutoFit/>
          </a:bodyPr>
          <a:lstStyle/>
          <a:p>
            <a:pPr algn="just" rtl="0" fontAlgn="base"/>
            <a:r>
              <a:rPr lang="de-DE" sz="2000" b="1" i="0" u="none" strike="noStrike">
                <a:solidFill>
                  <a:srgbClr val="000000"/>
                </a:solidFill>
                <a:effectLst/>
                <a:latin typeface="Atkinson Hyperlegible"/>
              </a:rPr>
              <a:t>Einzelne Kamera-Unterfunktionen und ihre Anwendung</a:t>
            </a:r>
            <a:r>
              <a:rPr lang="en-US" b="0" i="0">
                <a:solidFill>
                  <a:srgbClr val="000000"/>
                </a:solidFill>
                <a:effectLst/>
                <a:latin typeface="Atkinson Hyperlegible"/>
              </a:rPr>
              <a:t>​</a:t>
            </a:r>
            <a:endParaRPr lang="en-US" b="0" i="0">
              <a:solidFill>
                <a:srgbClr val="000000"/>
              </a:solidFill>
              <a:effectLst/>
              <a:latin typeface="Segoe UI" panose="020B0502040204020203" pitchFamily="34" charset="0"/>
            </a:endParaRPr>
          </a:p>
          <a:p>
            <a:pPr algn="just" rtl="0" fontAlgn="base"/>
            <a:r>
              <a:rPr lang="de-DE" b="0" i="0">
                <a:solidFill>
                  <a:srgbClr val="000000"/>
                </a:solidFill>
                <a:effectLst/>
                <a:latin typeface="Calibri" panose="020F0502020204030204" pitchFamily="34" charset="0"/>
              </a:rPr>
              <a:t>​</a:t>
            </a:r>
            <a:endParaRPr lang="de-DE" b="0" i="0">
              <a:solidFill>
                <a:srgbClr val="000000"/>
              </a:solidFill>
              <a:effectLst/>
              <a:latin typeface="Segoe UI" panose="020B0502040204020203" pitchFamily="34" charset="0"/>
            </a:endParaRPr>
          </a:p>
          <a:p>
            <a:pPr algn="just" rtl="0" fontAlgn="base"/>
            <a:r>
              <a:rPr lang="de-DE" sz="2000" b="0" i="0" u="none" strike="noStrike">
                <a:solidFill>
                  <a:srgbClr val="000000"/>
                </a:solidFill>
                <a:effectLst/>
                <a:latin typeface="Atkinson Hyperlegible"/>
              </a:rPr>
              <a:t>Jede Kamera-App hat einzelne Unterfunktionen. Diese sind dann zu sehen, wenn die App geöffnet wurde. Meistens erscheinen diese am Rand in Form von unterschiedlichen Symbolen, die verschiedene Funktionen aufzeigen. In diesem Learning Nugget werden anhand des Betriebssystems iOS-16 die wichtigsten Funktionen aufgezeigt. </a:t>
            </a:r>
            <a:r>
              <a:rPr lang="de-DE" sz="2000" b="0" i="0" u="none" strike="noStrike">
                <a:effectLst/>
                <a:latin typeface="Atkinson Hyperlegible"/>
              </a:rPr>
              <a:t>Dieses System befindet sich auf den neueren Tablet-Modellen der Marke Apple.</a:t>
            </a:r>
          </a:p>
          <a:p>
            <a:pPr algn="just" rtl="0" fontAlgn="base"/>
            <a:r>
              <a:rPr lang="de-DE" sz="2000" b="0" i="0">
                <a:solidFill>
                  <a:srgbClr val="000000"/>
                </a:solidFill>
                <a:effectLst/>
                <a:latin typeface="Atkinson Hyperlegible"/>
              </a:rPr>
              <a:t>Hinter den einzelnen Fragezeichen auf der Abbildung verbergen sie sich. Tippen Sie auf die</a:t>
            </a:r>
          </a:p>
          <a:p>
            <a:pPr algn="just" rtl="0" fontAlgn="base"/>
            <a:r>
              <a:rPr lang="de-DE" sz="2000">
                <a:solidFill>
                  <a:srgbClr val="000000"/>
                </a:solidFill>
                <a:latin typeface="Atkinson Hyperlegible"/>
              </a:rPr>
              <a:t>verschiedenen</a:t>
            </a:r>
            <a:r>
              <a:rPr lang="de-DE" sz="2000" b="0" i="0">
                <a:solidFill>
                  <a:srgbClr val="000000"/>
                </a:solidFill>
                <a:effectLst/>
                <a:latin typeface="Atkinson Hyperlegible"/>
              </a:rPr>
              <a:t> Fragezeichen, um nähere Informationen zu den Funktionen zu erhalten.</a:t>
            </a:r>
            <a:endParaRPr lang="de-DE" sz="2000" b="0" i="0">
              <a:solidFill>
                <a:srgbClr val="000000"/>
              </a:solidFill>
              <a:effectLst/>
              <a:latin typeface="Segoe UI" panose="020B0502040204020203" pitchFamily="34" charset="0"/>
            </a:endParaRPr>
          </a:p>
        </p:txBody>
      </p:sp>
      <p:pic>
        <p:nvPicPr>
          <p:cNvPr id="6" name="Grafik 5">
            <a:extLst>
              <a:ext uri="{FF2B5EF4-FFF2-40B4-BE49-F238E27FC236}">
                <a16:creationId xmlns:a16="http://schemas.microsoft.com/office/drawing/2014/main" id="{67362FB3-04A6-C342-8E2E-8CC7DCF82B66}"/>
              </a:ext>
            </a:extLst>
          </p:cNvPr>
          <p:cNvPicPr>
            <a:picLocks noChangeAspect="1"/>
          </p:cNvPicPr>
          <p:nvPr/>
        </p:nvPicPr>
        <p:blipFill>
          <a:blip r:embed="rId6"/>
          <a:stretch>
            <a:fillRect/>
          </a:stretch>
        </p:blipFill>
        <p:spPr>
          <a:xfrm>
            <a:off x="225960" y="4621105"/>
            <a:ext cx="436374" cy="389314"/>
          </a:xfrm>
          <a:prstGeom prst="rect">
            <a:avLst/>
          </a:prstGeom>
        </p:spPr>
      </p:pic>
      <p:sp>
        <p:nvSpPr>
          <p:cNvPr id="9" name="Textfeld 8">
            <a:extLst>
              <a:ext uri="{FF2B5EF4-FFF2-40B4-BE49-F238E27FC236}">
                <a16:creationId xmlns:a16="http://schemas.microsoft.com/office/drawing/2014/main" id="{8DE959C1-F104-8659-A8B7-83025632631D}"/>
              </a:ext>
            </a:extLst>
          </p:cNvPr>
          <p:cNvSpPr txBox="1"/>
          <p:nvPr/>
        </p:nvSpPr>
        <p:spPr>
          <a:xfrm>
            <a:off x="595191" y="4608164"/>
            <a:ext cx="11253865" cy="923330"/>
          </a:xfrm>
          <a:prstGeom prst="rect">
            <a:avLst/>
          </a:prstGeom>
          <a:noFill/>
        </p:spPr>
        <p:txBody>
          <a:bodyPr wrap="square">
            <a:spAutoFit/>
          </a:bodyPr>
          <a:lstStyle/>
          <a:p>
            <a:r>
              <a:rPr lang="de-DE" b="0" i="1" u="none" strike="noStrike">
                <a:solidFill>
                  <a:srgbClr val="1D2125"/>
                </a:solidFill>
                <a:effectLst/>
                <a:latin typeface="Atkinson Hyperlegible"/>
              </a:rPr>
              <a:t>Hinter den einzelnen Fragezeichen auf der Abbildung sind die Kamera-Unterfunktionen zu entdecken. Um zu den Informationskästchen zu gelangen, tippen Sie die Fragezeichen an. Wenn Sie das Informationskästchen schließen wollen, tippen Sie auf das X oben in der Ecke.</a:t>
            </a:r>
            <a:endParaRPr lang="de-DE"/>
          </a:p>
        </p:txBody>
      </p:sp>
      <p:sp>
        <p:nvSpPr>
          <p:cNvPr id="2" name="Foliennummernplatzhalter 1">
            <a:extLst>
              <a:ext uri="{FF2B5EF4-FFF2-40B4-BE49-F238E27FC236}">
                <a16:creationId xmlns:a16="http://schemas.microsoft.com/office/drawing/2014/main" id="{9629AE51-F29D-7E81-C916-4F50493616BB}"/>
              </a:ext>
            </a:extLst>
          </p:cNvPr>
          <p:cNvSpPr>
            <a:spLocks noGrp="1"/>
          </p:cNvSpPr>
          <p:nvPr>
            <p:ph type="sldNum" sz="quarter" idx="12"/>
          </p:nvPr>
        </p:nvSpPr>
        <p:spPr/>
        <p:txBody>
          <a:bodyPr/>
          <a:lstStyle/>
          <a:p>
            <a:fld id="{E182850F-FEB5-4830-AB36-745DE1E0E1EF}" type="slidenum">
              <a:rPr lang="de-DE" smtClean="0"/>
              <a:t>14</a:t>
            </a:fld>
            <a:endParaRPr lang="de-DE"/>
          </a:p>
        </p:txBody>
      </p:sp>
    </p:spTree>
    <p:extLst>
      <p:ext uri="{BB962C8B-B14F-4D97-AF65-F5344CB8AC3E}">
        <p14:creationId xmlns:p14="http://schemas.microsoft.com/office/powerpoint/2010/main" val="116942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drinnen, Pflanze, frisch enthält.&#10;&#10;Automatisch generierte Beschreibung">
            <a:extLst>
              <a:ext uri="{FF2B5EF4-FFF2-40B4-BE49-F238E27FC236}">
                <a16:creationId xmlns:a16="http://schemas.microsoft.com/office/drawing/2014/main" id="{9B1A6459-1EFE-9613-8848-6F7347355B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1552" y="826378"/>
            <a:ext cx="3663578" cy="4884771"/>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4"/>
          <a:stretch>
            <a:fillRect/>
          </a:stretch>
        </p:blipFill>
        <p:spPr>
          <a:xfrm>
            <a:off x="11762216" y="3916623"/>
            <a:ext cx="429783" cy="598626"/>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5"/>
          <a:stretch>
            <a:fillRect/>
          </a:stretch>
        </p:blipFill>
        <p:spPr>
          <a:xfrm>
            <a:off x="11372364" y="5227705"/>
            <a:ext cx="505413" cy="485722"/>
          </a:xfrm>
          <a:prstGeom prst="rect">
            <a:avLst/>
          </a:prstGeom>
        </p:spPr>
      </p:pic>
      <p:pic>
        <p:nvPicPr>
          <p:cNvPr id="8" name="Grafik 7">
            <a:extLst>
              <a:ext uri="{FF2B5EF4-FFF2-40B4-BE49-F238E27FC236}">
                <a16:creationId xmlns:a16="http://schemas.microsoft.com/office/drawing/2014/main" id="{0021B2F9-D1A1-1613-971F-2A49B54EBBF4}"/>
              </a:ext>
            </a:extLst>
          </p:cNvPr>
          <p:cNvPicPr>
            <a:picLocks noChangeAspect="1"/>
          </p:cNvPicPr>
          <p:nvPr/>
        </p:nvPicPr>
        <p:blipFill rotWithShape="1">
          <a:blip r:embed="rId6"/>
          <a:srcRect t="14309" r="56671" b="21573"/>
          <a:stretch/>
        </p:blipFill>
        <p:spPr>
          <a:xfrm>
            <a:off x="89116" y="5287261"/>
            <a:ext cx="4066675" cy="580229"/>
          </a:xfrm>
          <a:prstGeom prst="rect">
            <a:avLst/>
          </a:prstGeom>
        </p:spPr>
      </p:pic>
      <p:pic>
        <p:nvPicPr>
          <p:cNvPr id="13" name="Grafik 12">
            <a:extLst>
              <a:ext uri="{FF2B5EF4-FFF2-40B4-BE49-F238E27FC236}">
                <a16:creationId xmlns:a16="http://schemas.microsoft.com/office/drawing/2014/main" id="{8A5AD057-34C9-2BDA-A291-56705891B353}"/>
              </a:ext>
            </a:extLst>
          </p:cNvPr>
          <p:cNvPicPr>
            <a:picLocks noChangeAspect="1"/>
          </p:cNvPicPr>
          <p:nvPr/>
        </p:nvPicPr>
        <p:blipFill>
          <a:blip r:embed="rId7"/>
          <a:stretch>
            <a:fillRect/>
          </a:stretch>
        </p:blipFill>
        <p:spPr>
          <a:xfrm>
            <a:off x="5945332" y="6249451"/>
            <a:ext cx="606724" cy="575206"/>
          </a:xfrm>
          <a:prstGeom prst="rect">
            <a:avLst/>
          </a:prstGeom>
        </p:spPr>
      </p:pic>
      <p:pic>
        <p:nvPicPr>
          <p:cNvPr id="19" name="Grafik 18">
            <a:extLst>
              <a:ext uri="{FF2B5EF4-FFF2-40B4-BE49-F238E27FC236}">
                <a16:creationId xmlns:a16="http://schemas.microsoft.com/office/drawing/2014/main" id="{24D91421-5963-D26A-70F0-9BF6C5D3B093}"/>
              </a:ext>
            </a:extLst>
          </p:cNvPr>
          <p:cNvPicPr>
            <a:picLocks noChangeAspect="1"/>
          </p:cNvPicPr>
          <p:nvPr/>
        </p:nvPicPr>
        <p:blipFill>
          <a:blip r:embed="rId8"/>
          <a:stretch>
            <a:fillRect/>
          </a:stretch>
        </p:blipFill>
        <p:spPr>
          <a:xfrm>
            <a:off x="286707" y="5922484"/>
            <a:ext cx="1151108" cy="469446"/>
          </a:xfrm>
          <a:prstGeom prst="rect">
            <a:avLst/>
          </a:prstGeom>
        </p:spPr>
      </p:pic>
      <p:pic>
        <p:nvPicPr>
          <p:cNvPr id="2" name="Grafik 1">
            <a:extLst>
              <a:ext uri="{FF2B5EF4-FFF2-40B4-BE49-F238E27FC236}">
                <a16:creationId xmlns:a16="http://schemas.microsoft.com/office/drawing/2014/main" id="{F3E9EF1C-0C67-1EF7-D0D7-1A1F231747FA}"/>
              </a:ext>
            </a:extLst>
          </p:cNvPr>
          <p:cNvPicPr>
            <a:picLocks noChangeAspect="1"/>
          </p:cNvPicPr>
          <p:nvPr/>
        </p:nvPicPr>
        <p:blipFill>
          <a:blip r:embed="rId9"/>
          <a:stretch>
            <a:fillRect/>
          </a:stretch>
        </p:blipFill>
        <p:spPr>
          <a:xfrm>
            <a:off x="6535137" y="6262063"/>
            <a:ext cx="569485" cy="582140"/>
          </a:xfrm>
          <a:prstGeom prst="rect">
            <a:avLst/>
          </a:prstGeom>
        </p:spPr>
      </p:pic>
      <p:pic>
        <p:nvPicPr>
          <p:cNvPr id="3" name="Grafik 2">
            <a:extLst>
              <a:ext uri="{FF2B5EF4-FFF2-40B4-BE49-F238E27FC236}">
                <a16:creationId xmlns:a16="http://schemas.microsoft.com/office/drawing/2014/main" id="{5B5F0950-11B5-932D-0540-6C382A615BD7}"/>
              </a:ext>
            </a:extLst>
          </p:cNvPr>
          <p:cNvPicPr>
            <a:picLocks noChangeAspect="1"/>
          </p:cNvPicPr>
          <p:nvPr/>
        </p:nvPicPr>
        <p:blipFill>
          <a:blip r:embed="rId9"/>
          <a:stretch>
            <a:fillRect/>
          </a:stretch>
        </p:blipFill>
        <p:spPr>
          <a:xfrm rot="10800000">
            <a:off x="5382473" y="6287286"/>
            <a:ext cx="558308" cy="570714"/>
          </a:xfrm>
          <a:prstGeom prst="rect">
            <a:avLst/>
          </a:prstGeom>
        </p:spPr>
      </p:pic>
      <p:pic>
        <p:nvPicPr>
          <p:cNvPr id="16" name="Grafik 15">
            <a:extLst>
              <a:ext uri="{FF2B5EF4-FFF2-40B4-BE49-F238E27FC236}">
                <a16:creationId xmlns:a16="http://schemas.microsoft.com/office/drawing/2014/main" id="{6CF6F5B1-BE77-13D8-8E65-488173A2820B}"/>
              </a:ext>
            </a:extLst>
          </p:cNvPr>
          <p:cNvPicPr>
            <a:picLocks noChangeAspect="1"/>
          </p:cNvPicPr>
          <p:nvPr/>
        </p:nvPicPr>
        <p:blipFill rotWithShape="1">
          <a:blip r:embed="rId10"/>
          <a:srcRect l="6640" t="11023" r="7444" b="12596"/>
          <a:stretch/>
        </p:blipFill>
        <p:spPr>
          <a:xfrm>
            <a:off x="4653980" y="939629"/>
            <a:ext cx="321617" cy="237257"/>
          </a:xfrm>
          <a:prstGeom prst="rect">
            <a:avLst/>
          </a:prstGeom>
        </p:spPr>
      </p:pic>
      <p:sp>
        <p:nvSpPr>
          <p:cNvPr id="17" name="Foliennummernplatzhalter 16">
            <a:extLst>
              <a:ext uri="{FF2B5EF4-FFF2-40B4-BE49-F238E27FC236}">
                <a16:creationId xmlns:a16="http://schemas.microsoft.com/office/drawing/2014/main" id="{57E57402-E350-033A-6173-4541BA5FF423}"/>
              </a:ext>
            </a:extLst>
          </p:cNvPr>
          <p:cNvSpPr>
            <a:spLocks noGrp="1"/>
          </p:cNvSpPr>
          <p:nvPr>
            <p:ph type="sldNum" sz="quarter" idx="12"/>
          </p:nvPr>
        </p:nvSpPr>
        <p:spPr/>
        <p:txBody>
          <a:bodyPr/>
          <a:lstStyle/>
          <a:p>
            <a:fld id="{E182850F-FEB5-4830-AB36-745DE1E0E1EF}" type="slidenum">
              <a:rPr lang="de-DE" smtClean="0"/>
              <a:t>15</a:t>
            </a:fld>
            <a:endParaRPr lang="de-DE"/>
          </a:p>
        </p:txBody>
      </p:sp>
      <p:sp>
        <p:nvSpPr>
          <p:cNvPr id="18" name="Textfeld 17">
            <a:extLst>
              <a:ext uri="{FF2B5EF4-FFF2-40B4-BE49-F238E27FC236}">
                <a16:creationId xmlns:a16="http://schemas.microsoft.com/office/drawing/2014/main" id="{1700C5B4-25A8-EAB9-C1DB-7D18D87E60EA}"/>
              </a:ext>
            </a:extLst>
          </p:cNvPr>
          <p:cNvSpPr txBox="1"/>
          <p:nvPr/>
        </p:nvSpPr>
        <p:spPr>
          <a:xfrm>
            <a:off x="8283315" y="978765"/>
            <a:ext cx="3908685" cy="1754326"/>
          </a:xfrm>
          <a:prstGeom prst="rect">
            <a:avLst/>
          </a:prstGeom>
          <a:noFill/>
        </p:spPr>
        <p:txBody>
          <a:bodyPr wrap="square">
            <a:spAutoFit/>
          </a:bodyPr>
          <a:lstStyle/>
          <a:p>
            <a:pPr lvl="0"/>
            <a:r>
              <a:rPr lang="de-DE" sz="1800" b="1">
                <a:solidFill>
                  <a:srgbClr val="000000"/>
                </a:solidFill>
                <a:effectLst/>
                <a:latin typeface="Atkinson Hyperlegible"/>
                <a:ea typeface="Calibri" panose="020F0502020204030204" pitchFamily="34" charset="0"/>
                <a:cs typeface="Times New Roman" panose="02020603050405020304" pitchFamily="18" charset="0"/>
              </a:rPr>
              <a:t>Live-Foto</a:t>
            </a:r>
            <a:r>
              <a:rPr lang="de-DE" sz="1800">
                <a:solidFill>
                  <a:srgbClr val="000000"/>
                </a:solidFill>
                <a:effectLst/>
                <a:latin typeface="Atkinson Hyperlegible"/>
                <a:ea typeface="Calibri" panose="020F0502020204030204" pitchFamily="34" charset="0"/>
                <a:cs typeface="Times New Roman" panose="02020603050405020304" pitchFamily="18" charset="0"/>
              </a:rPr>
              <a:t>: Um ein </a:t>
            </a:r>
            <a:r>
              <a:rPr lang="de-DE" sz="1800">
                <a:effectLst/>
                <a:latin typeface="Atkinson Hyperlegible"/>
                <a:ea typeface="Calibri" panose="020F0502020204030204" pitchFamily="34" charset="0"/>
                <a:cs typeface="Times New Roman" panose="02020603050405020304" pitchFamily="18" charset="0"/>
              </a:rPr>
              <a:t>Live-Foto aufzunehmen, müssen Sie auf das Symbol tippen. Es dient dazu, dass die Sekunden vor und nach der eigentlichen Aufnahme sowohl durch Bild als auch Ton festgehalten werden.</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feld 21">
            <a:extLst>
              <a:ext uri="{FF2B5EF4-FFF2-40B4-BE49-F238E27FC236}">
                <a16:creationId xmlns:a16="http://schemas.microsoft.com/office/drawing/2014/main" id="{2F93080F-E7F2-6C4C-183B-DE3B2ECDDF6E}"/>
              </a:ext>
            </a:extLst>
          </p:cNvPr>
          <p:cNvSpPr txBox="1"/>
          <p:nvPr/>
        </p:nvSpPr>
        <p:spPr>
          <a:xfrm>
            <a:off x="43137" y="1024289"/>
            <a:ext cx="4269468" cy="3416320"/>
          </a:xfrm>
          <a:prstGeom prst="rect">
            <a:avLst/>
          </a:prstGeom>
          <a:noFill/>
        </p:spPr>
        <p:txBody>
          <a:bodyPr wrap="square">
            <a:spAutoFit/>
          </a:bodyPr>
          <a:lstStyle/>
          <a:p>
            <a:pPr lvl="0"/>
            <a:r>
              <a:rPr lang="de-DE" sz="1800" b="1">
                <a:effectLst/>
                <a:latin typeface="Atkinson Hyperlegible"/>
                <a:ea typeface="Calibri" panose="020F0502020204030204" pitchFamily="34" charset="0"/>
                <a:cs typeface="Times New Roman" panose="02020603050405020304" pitchFamily="18" charset="0"/>
              </a:rPr>
              <a:t>Ein- oder Auszoomen</a:t>
            </a:r>
            <a:r>
              <a:rPr lang="de-DE" sz="1800">
                <a:effectLst/>
                <a:latin typeface="Atkinson Hyperlegible"/>
                <a:ea typeface="Calibri" panose="020F0502020204030204" pitchFamily="34" charset="0"/>
                <a:cs typeface="Times New Roman" panose="02020603050405020304" pitchFamily="18" charset="0"/>
              </a:rPr>
              <a:t>: Wenn Sie das Motiv, welches Sie fotografieren möchten, gerne größer auf dem Tablet sehen möchten, können Sie dafür zwei Finger auseinanderziehen und so </a:t>
            </a:r>
            <a:r>
              <a:rPr lang="de-DE" sz="1800">
                <a:solidFill>
                  <a:srgbClr val="000000"/>
                </a:solidFill>
                <a:effectLst/>
                <a:latin typeface="Atkinson Hyperlegible"/>
                <a:ea typeface="Calibri" panose="020F0502020204030204" pitchFamily="34" charset="0"/>
                <a:cs typeface="Times New Roman" panose="02020603050405020304" pitchFamily="18" charset="0"/>
              </a:rPr>
              <a:t>näher an das Motiv heranzoomen. Wenn Sie das Motiv kleiner darstellen wollen, schieben Sie die zwei Finger zusammen. Wenn Sie auf die linke Seite des Bildschirmes tippen, erscheint zusätzlich dazu ein Regler, an dem Sie näher heran oder weiter weg zoomen können.</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feld 26">
            <a:extLst>
              <a:ext uri="{FF2B5EF4-FFF2-40B4-BE49-F238E27FC236}">
                <a16:creationId xmlns:a16="http://schemas.microsoft.com/office/drawing/2014/main" id="{11610BF4-1244-CE48-7C0F-E561768031DF}"/>
              </a:ext>
            </a:extLst>
          </p:cNvPr>
          <p:cNvSpPr txBox="1"/>
          <p:nvPr/>
        </p:nvSpPr>
        <p:spPr>
          <a:xfrm>
            <a:off x="8283315" y="2826823"/>
            <a:ext cx="3952880" cy="1477328"/>
          </a:xfrm>
          <a:prstGeom prst="rect">
            <a:avLst/>
          </a:prstGeom>
          <a:noFill/>
        </p:spPr>
        <p:txBody>
          <a:bodyPr wrap="square">
            <a:spAutoFit/>
          </a:bodyPr>
          <a:lstStyle/>
          <a:p>
            <a:pPr lvl="0"/>
            <a:r>
              <a:rPr lang="de-DE" sz="1800" b="1">
                <a:effectLst/>
                <a:latin typeface="Atkinson Hyperlegible"/>
                <a:ea typeface="Calibri" panose="020F0502020204030204" pitchFamily="34" charset="0"/>
                <a:cs typeface="Times New Roman" panose="02020603050405020304" pitchFamily="18" charset="0"/>
              </a:rPr>
              <a:t>Fokussieren</a:t>
            </a:r>
            <a:r>
              <a:rPr lang="de-DE" sz="1800">
                <a:effectLst/>
                <a:latin typeface="Atkinson Hyperlegible"/>
                <a:ea typeface="Calibri" panose="020F0502020204030204" pitchFamily="34" charset="0"/>
                <a:cs typeface="Times New Roman" panose="02020603050405020304" pitchFamily="18" charset="0"/>
              </a:rPr>
              <a:t>: Indem Sie auf das Motiv, welches Sie fotografieren möchten, tippen, erscheint ein gelbes Quadrat. Die Kamera fokussiert diesen Bereich eigenständig.</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feld 29">
            <a:extLst>
              <a:ext uri="{FF2B5EF4-FFF2-40B4-BE49-F238E27FC236}">
                <a16:creationId xmlns:a16="http://schemas.microsoft.com/office/drawing/2014/main" id="{DC879F58-539F-8975-06FB-ED595C443123}"/>
              </a:ext>
            </a:extLst>
          </p:cNvPr>
          <p:cNvSpPr txBox="1"/>
          <p:nvPr/>
        </p:nvSpPr>
        <p:spPr>
          <a:xfrm rot="10800000" flipV="1">
            <a:off x="48978" y="3253952"/>
            <a:ext cx="4269468" cy="1754326"/>
          </a:xfrm>
          <a:prstGeom prst="rect">
            <a:avLst/>
          </a:prstGeom>
          <a:noFill/>
        </p:spPr>
        <p:txBody>
          <a:bodyPr wrap="square">
            <a:spAutoFit/>
          </a:bodyPr>
          <a:lstStyle/>
          <a:p>
            <a:pPr lvl="0"/>
            <a:r>
              <a:rPr lang="de-DE" sz="1800" b="1">
                <a:effectLst/>
                <a:latin typeface="Atkinson Hyperlegible"/>
                <a:ea typeface="Calibri" panose="020F0502020204030204" pitchFamily="34" charset="0"/>
                <a:cs typeface="Times New Roman" panose="02020603050405020304" pitchFamily="18" charset="0"/>
              </a:rPr>
              <a:t>Helligkeit</a:t>
            </a:r>
            <a:r>
              <a:rPr lang="de-DE" sz="1800">
                <a:effectLst/>
                <a:latin typeface="Atkinson Hyperlegible"/>
                <a:ea typeface="Calibri" panose="020F0502020204030204" pitchFamily="34" charset="0"/>
                <a:cs typeface="Times New Roman" panose="02020603050405020304" pitchFamily="18" charset="0"/>
              </a:rPr>
              <a:t>: Wenn Sie auf den Bildschirm tippen, erscheint ein gelbes Quadrat, zum Fokussieren des Motives. Daneben leuchtet eine gelbe Sonne auf. Ziehen Sie die Sonne nach oben oder unten, um die Helligkeit zu regulieren.</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21" name="Textfeld 5120">
            <a:extLst>
              <a:ext uri="{FF2B5EF4-FFF2-40B4-BE49-F238E27FC236}">
                <a16:creationId xmlns:a16="http://schemas.microsoft.com/office/drawing/2014/main" id="{8FA0F02B-8F2B-CD3C-B19E-806CF4F64106}"/>
              </a:ext>
            </a:extLst>
          </p:cNvPr>
          <p:cNvSpPr txBox="1"/>
          <p:nvPr/>
        </p:nvSpPr>
        <p:spPr>
          <a:xfrm>
            <a:off x="74074" y="934368"/>
            <a:ext cx="4373794" cy="2031325"/>
          </a:xfrm>
          <a:prstGeom prst="rect">
            <a:avLst/>
          </a:prstGeom>
          <a:noFill/>
        </p:spPr>
        <p:txBody>
          <a:bodyPr wrap="square">
            <a:spAutoFit/>
          </a:bodyPr>
          <a:lstStyle/>
          <a:p>
            <a:pPr lvl="0"/>
            <a:r>
              <a:rPr lang="de-DE" sz="1800" b="1">
                <a:effectLst/>
                <a:latin typeface="Atkinson Hyperlegible"/>
                <a:ea typeface="Calibri" panose="020F0502020204030204" pitchFamily="34" charset="0"/>
                <a:cs typeface="Times New Roman" panose="02020603050405020304" pitchFamily="18" charset="0"/>
              </a:rPr>
              <a:t>Selbstauslöser</a:t>
            </a:r>
            <a:r>
              <a:rPr lang="de-DE" sz="1800">
                <a:effectLst/>
                <a:latin typeface="Atkinson Hyperlegible"/>
                <a:ea typeface="Calibri" panose="020F0502020204030204" pitchFamily="34" charset="0"/>
                <a:cs typeface="Times New Roman" panose="02020603050405020304" pitchFamily="18" charset="0"/>
              </a:rPr>
              <a:t>: Wenn das Bild erst nach wenigen Sekunden ausgelöst werden soll, dann richten Sie das Tablet auf das Motiv aus und tippen auf das Symbol des Selbstauslösers. Dabei können Sie entscheiden, ob das Foto nach 3 oder 10 Sekunden ausgelöst werden soll.</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27" name="Textfeld 5126">
            <a:extLst>
              <a:ext uri="{FF2B5EF4-FFF2-40B4-BE49-F238E27FC236}">
                <a16:creationId xmlns:a16="http://schemas.microsoft.com/office/drawing/2014/main" id="{FF1F2314-E2CE-2209-3A08-B8D7E0EE73A8}"/>
              </a:ext>
            </a:extLst>
          </p:cNvPr>
          <p:cNvSpPr txBox="1"/>
          <p:nvPr/>
        </p:nvSpPr>
        <p:spPr>
          <a:xfrm>
            <a:off x="8151253" y="965398"/>
            <a:ext cx="4243908" cy="2031325"/>
          </a:xfrm>
          <a:prstGeom prst="rect">
            <a:avLst/>
          </a:prstGeom>
          <a:noFill/>
        </p:spPr>
        <p:txBody>
          <a:bodyPr wrap="square">
            <a:spAutoFit/>
          </a:bodyPr>
          <a:lstStyle/>
          <a:p>
            <a:pPr lvl="0"/>
            <a:r>
              <a:rPr lang="de-DE" sz="1800" b="1">
                <a:effectLst/>
                <a:latin typeface="Atkinson Hyperlegible"/>
                <a:ea typeface="Calibri" panose="020F0502020204030204" pitchFamily="34" charset="0"/>
                <a:cs typeface="Times New Roman" panose="02020603050405020304" pitchFamily="18" charset="0"/>
              </a:rPr>
              <a:t>Kamera drehen</a:t>
            </a:r>
            <a:r>
              <a:rPr lang="de-DE" sz="1800">
                <a:effectLst/>
                <a:latin typeface="Atkinson Hyperlegible"/>
                <a:ea typeface="Calibri" panose="020F0502020204030204" pitchFamily="34" charset="0"/>
                <a:cs typeface="Times New Roman" panose="02020603050405020304" pitchFamily="18" charset="0"/>
              </a:rPr>
              <a:t>: Es besteht die Option, dass die Kamera bei drücken des Symbols die Ansicht zur Frontkamera wechselt. Anschließend ist die Kamera am oberen Rand der Vorderseite aktiviert. Bei wiederholtem Drücken wechseln Sie wieder zur Außenkamera.</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31" name="Textfeld 5130">
            <a:extLst>
              <a:ext uri="{FF2B5EF4-FFF2-40B4-BE49-F238E27FC236}">
                <a16:creationId xmlns:a16="http://schemas.microsoft.com/office/drawing/2014/main" id="{6AF5A538-7E75-8FB3-6770-EFC86F82673D}"/>
              </a:ext>
            </a:extLst>
          </p:cNvPr>
          <p:cNvSpPr txBox="1"/>
          <p:nvPr/>
        </p:nvSpPr>
        <p:spPr>
          <a:xfrm>
            <a:off x="8343949" y="2177741"/>
            <a:ext cx="3883068" cy="2031325"/>
          </a:xfrm>
          <a:prstGeom prst="rect">
            <a:avLst/>
          </a:prstGeom>
          <a:noFill/>
        </p:spPr>
        <p:txBody>
          <a:bodyPr wrap="square">
            <a:spAutoFit/>
          </a:bodyPr>
          <a:lstStyle/>
          <a:p>
            <a:pPr lvl="0"/>
            <a:r>
              <a:rPr lang="de-DE" sz="1800" b="1">
                <a:effectLst/>
                <a:latin typeface="Atkinson Hyperlegible"/>
                <a:ea typeface="Calibri" panose="020F0502020204030204" pitchFamily="34" charset="0"/>
                <a:cs typeface="Times New Roman" panose="02020603050405020304" pitchFamily="18" charset="0"/>
              </a:rPr>
              <a:t>Aufnehmen von Fotos</a:t>
            </a:r>
            <a:r>
              <a:rPr lang="de-DE" sz="1800">
                <a:effectLst/>
                <a:latin typeface="Atkinson Hyperlegible"/>
                <a:ea typeface="Calibri" panose="020F0502020204030204" pitchFamily="34" charset="0"/>
                <a:cs typeface="Times New Roman" panose="02020603050405020304" pitchFamily="18" charset="0"/>
              </a:rPr>
              <a:t>: Wenn der Modus auf „Foto“ eingestellt ist, können Sie direkt ein Bild aufnehmen. Tippen Sie dazu auf die weiße Auslösetaste oder drücken Sie auf eine der Lautstärketasten an der Seite des Tablets.</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35" name="Textfeld 5134">
            <a:extLst>
              <a:ext uri="{FF2B5EF4-FFF2-40B4-BE49-F238E27FC236}">
                <a16:creationId xmlns:a16="http://schemas.microsoft.com/office/drawing/2014/main" id="{556B1A60-753D-24A2-FED6-410F4A5F451E}"/>
              </a:ext>
            </a:extLst>
          </p:cNvPr>
          <p:cNvSpPr txBox="1"/>
          <p:nvPr/>
        </p:nvSpPr>
        <p:spPr>
          <a:xfrm>
            <a:off x="114018" y="1054300"/>
            <a:ext cx="4373794" cy="2862322"/>
          </a:xfrm>
          <a:prstGeom prst="rect">
            <a:avLst/>
          </a:prstGeom>
          <a:noFill/>
        </p:spPr>
        <p:txBody>
          <a:bodyPr wrap="square">
            <a:spAutoFit/>
          </a:bodyPr>
          <a:lstStyle/>
          <a:p>
            <a:pPr lvl="0" algn="just"/>
            <a:r>
              <a:rPr lang="de-DE" sz="1800" b="1">
                <a:effectLst/>
                <a:latin typeface="Atkinson Hyperlegible"/>
                <a:ea typeface="Calibri" panose="020F0502020204030204" pitchFamily="34" charset="0"/>
                <a:cs typeface="Times New Roman" panose="02020603050405020304" pitchFamily="18" charset="0"/>
              </a:rPr>
              <a:t>Aufnehmen von Videos</a:t>
            </a:r>
            <a:r>
              <a:rPr lang="de-DE" sz="1800">
                <a:effectLst/>
                <a:latin typeface="Atkinson Hyperlegible"/>
                <a:ea typeface="Calibri" panose="020F0502020204030204" pitchFamily="34" charset="0"/>
                <a:cs typeface="Times New Roman" panose="02020603050405020304" pitchFamily="18" charset="0"/>
              </a:rPr>
              <a:t>: Um ein Video aufzunehmen, muss die Kamera zunächst in den Video-Modus gewechselt werden. Dies gelingt durch das Streichen mit dem Finger über die </a:t>
            </a:r>
            <a:r>
              <a:rPr lang="de-DE" sz="1800" err="1">
                <a:effectLst/>
                <a:latin typeface="Atkinson Hyperlegible"/>
                <a:ea typeface="Calibri" panose="020F0502020204030204" pitchFamily="34" charset="0"/>
                <a:cs typeface="Times New Roman" panose="02020603050405020304" pitchFamily="18" charset="0"/>
              </a:rPr>
              <a:t>Modusauswahl</a:t>
            </a:r>
            <a:r>
              <a:rPr lang="de-DE" sz="1800">
                <a:effectLst/>
                <a:latin typeface="Atkinson Hyperlegible"/>
                <a:ea typeface="Calibri" panose="020F0502020204030204" pitchFamily="34" charset="0"/>
                <a:cs typeface="Times New Roman" panose="02020603050405020304" pitchFamily="18" charset="0"/>
              </a:rPr>
              <a:t> bis zum Modus „Video“. Anschließend kann auf derselben weißen Auslösetaste wie bei der Aufnahme eines Fotos gedrückt werden und das Video beginnt aufzunehmen. Bei einem erneuten drücken der Auslösetaste endet das Video.</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39" name="Textfeld 5138">
            <a:extLst>
              <a:ext uri="{FF2B5EF4-FFF2-40B4-BE49-F238E27FC236}">
                <a16:creationId xmlns:a16="http://schemas.microsoft.com/office/drawing/2014/main" id="{97EA7E35-C276-FDEB-9017-2C6B2242A2C5}"/>
              </a:ext>
            </a:extLst>
          </p:cNvPr>
          <p:cNvSpPr txBox="1"/>
          <p:nvPr/>
        </p:nvSpPr>
        <p:spPr>
          <a:xfrm>
            <a:off x="219781" y="2810183"/>
            <a:ext cx="3916180" cy="2031325"/>
          </a:xfrm>
          <a:prstGeom prst="rect">
            <a:avLst/>
          </a:prstGeom>
          <a:noFill/>
        </p:spPr>
        <p:txBody>
          <a:bodyPr wrap="square">
            <a:spAutoFit/>
          </a:bodyPr>
          <a:lstStyle/>
          <a:p>
            <a:pPr lvl="0"/>
            <a:r>
              <a:rPr lang="de-DE" sz="1800" b="1">
                <a:effectLst/>
                <a:latin typeface="Atkinson Hyperlegible"/>
                <a:ea typeface="Calibri" panose="020F0502020204030204" pitchFamily="34" charset="0"/>
                <a:cs typeface="Times New Roman" panose="02020603050405020304" pitchFamily="18" charset="0"/>
              </a:rPr>
              <a:t>Modus-Wechsel</a:t>
            </a:r>
            <a:r>
              <a:rPr lang="de-DE" sz="1800">
                <a:effectLst/>
                <a:latin typeface="Atkinson Hyperlegible"/>
                <a:ea typeface="Calibri" panose="020F0502020204030204" pitchFamily="34" charset="0"/>
                <a:cs typeface="Times New Roman" panose="02020603050405020304" pitchFamily="18" charset="0"/>
              </a:rPr>
              <a:t>: An dieser Stelle können Sie über die </a:t>
            </a:r>
            <a:r>
              <a:rPr lang="de-DE" sz="1800" err="1">
                <a:effectLst/>
                <a:latin typeface="Atkinson Hyperlegible"/>
                <a:ea typeface="Calibri" panose="020F0502020204030204" pitchFamily="34" charset="0"/>
                <a:cs typeface="Times New Roman" panose="02020603050405020304" pitchFamily="18" charset="0"/>
              </a:rPr>
              <a:t>Modusauswahl</a:t>
            </a:r>
            <a:r>
              <a:rPr lang="de-DE" sz="1800">
                <a:effectLst/>
                <a:latin typeface="Atkinson Hyperlegible"/>
                <a:ea typeface="Calibri" panose="020F0502020204030204" pitchFamily="34" charset="0"/>
                <a:cs typeface="Times New Roman" panose="02020603050405020304" pitchFamily="18" charset="0"/>
              </a:rPr>
              <a:t> mit dem Finger nach oben oder unten streichen und so einen anderen Modus einstellen. Beispielsweise gibt es den Modus „Video“, „Quadrat“, „</a:t>
            </a:r>
            <a:r>
              <a:rPr lang="de-DE" sz="1800" err="1">
                <a:effectLst/>
                <a:latin typeface="Atkinson Hyperlegible"/>
                <a:ea typeface="Calibri" panose="020F0502020204030204" pitchFamily="34" charset="0"/>
                <a:cs typeface="Times New Roman" panose="02020603050405020304" pitchFamily="18" charset="0"/>
              </a:rPr>
              <a:t>Pano</a:t>
            </a:r>
            <a:r>
              <a:rPr lang="de-DE" sz="1800">
                <a:effectLst/>
                <a:latin typeface="Atkinson Hyperlegible"/>
                <a:ea typeface="Calibri" panose="020F0502020204030204" pitchFamily="34" charset="0"/>
                <a:cs typeface="Times New Roman" panose="02020603050405020304" pitchFamily="18" charset="0"/>
              </a:rPr>
              <a:t>“, „</a:t>
            </a:r>
            <a:r>
              <a:rPr lang="de-DE" sz="1800" err="1">
                <a:effectLst/>
                <a:latin typeface="Atkinson Hyperlegible"/>
                <a:ea typeface="Calibri" panose="020F0502020204030204" pitchFamily="34" charset="0"/>
                <a:cs typeface="Times New Roman" panose="02020603050405020304" pitchFamily="18" charset="0"/>
              </a:rPr>
              <a:t>Slo</a:t>
            </a:r>
            <a:r>
              <a:rPr lang="de-DE" sz="1800">
                <a:effectLst/>
                <a:latin typeface="Atkinson Hyperlegible"/>
                <a:ea typeface="Calibri" panose="020F0502020204030204" pitchFamily="34" charset="0"/>
                <a:cs typeface="Times New Roman" panose="02020603050405020304" pitchFamily="18" charset="0"/>
              </a:rPr>
              <a:t>-Mo“, „Porträt“ oder „Zeitraffer“.</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42" name="Textfeld 5141">
            <a:extLst>
              <a:ext uri="{FF2B5EF4-FFF2-40B4-BE49-F238E27FC236}">
                <a16:creationId xmlns:a16="http://schemas.microsoft.com/office/drawing/2014/main" id="{70DC67C2-80C4-3224-4F28-39E62DC4E07A}"/>
              </a:ext>
            </a:extLst>
          </p:cNvPr>
          <p:cNvSpPr txBox="1"/>
          <p:nvPr/>
        </p:nvSpPr>
        <p:spPr>
          <a:xfrm>
            <a:off x="8242765" y="1428220"/>
            <a:ext cx="4011211" cy="2585323"/>
          </a:xfrm>
          <a:prstGeom prst="rect">
            <a:avLst/>
          </a:prstGeom>
          <a:noFill/>
        </p:spPr>
        <p:txBody>
          <a:bodyPr wrap="square">
            <a:spAutoFit/>
          </a:bodyPr>
          <a:lstStyle/>
          <a:p>
            <a:pPr lvl="0"/>
            <a:r>
              <a:rPr lang="de-DE" sz="1800" b="1">
                <a:solidFill>
                  <a:srgbClr val="000000"/>
                </a:solidFill>
                <a:effectLst/>
                <a:latin typeface="Atkinson Hyperlegible"/>
                <a:ea typeface="Calibri" panose="020F0502020204030204" pitchFamily="34" charset="0"/>
                <a:cs typeface="Times New Roman" panose="02020603050405020304" pitchFamily="18" charset="0"/>
              </a:rPr>
              <a:t>Aufgenommene Fotos anschauen und löschen</a:t>
            </a:r>
            <a:r>
              <a:rPr lang="de-DE" sz="1800">
                <a:solidFill>
                  <a:srgbClr val="000000"/>
                </a:solidFill>
                <a:effectLst/>
                <a:latin typeface="Atkinson Hyperlegible"/>
                <a:ea typeface="Calibri" panose="020F0502020204030204" pitchFamily="34" charset="0"/>
                <a:cs typeface="Times New Roman" panose="02020603050405020304" pitchFamily="18" charset="0"/>
              </a:rPr>
              <a:t>: Wenn Sie ein Foto aufgenommen haben, wird es Ihnen als kleines Bild unterhalb der Auslösetaste angezeigt. Wenn Sie es antippen, gelangen Sie zur Fotogalerie und können es favorisieren, senden, bearbeiten oder löschen, indem Sie auf den kleinen Mülleimer tippen.</a:t>
            </a:r>
            <a:endParaRPr lang="de-DE"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Grafik 6">
            <a:extLst>
              <a:ext uri="{FF2B5EF4-FFF2-40B4-BE49-F238E27FC236}">
                <a16:creationId xmlns:a16="http://schemas.microsoft.com/office/drawing/2014/main" id="{80AF2277-2FC7-5AE1-EE89-6D889B8E5C9A}"/>
              </a:ext>
            </a:extLst>
          </p:cNvPr>
          <p:cNvPicPr>
            <a:picLocks noChangeAspect="1"/>
          </p:cNvPicPr>
          <p:nvPr/>
        </p:nvPicPr>
        <p:blipFill>
          <a:blip r:embed="rId11"/>
          <a:stretch>
            <a:fillRect/>
          </a:stretch>
        </p:blipFill>
        <p:spPr>
          <a:xfrm>
            <a:off x="7595863" y="2030602"/>
            <a:ext cx="220154" cy="220154"/>
          </a:xfrm>
          <a:prstGeom prst="rect">
            <a:avLst/>
          </a:prstGeom>
        </p:spPr>
      </p:pic>
      <p:pic>
        <p:nvPicPr>
          <p:cNvPr id="9" name="Grafik 8">
            <a:extLst>
              <a:ext uri="{FF2B5EF4-FFF2-40B4-BE49-F238E27FC236}">
                <a16:creationId xmlns:a16="http://schemas.microsoft.com/office/drawing/2014/main" id="{4785DC30-33DE-BEEB-6883-E819D9326E87}"/>
              </a:ext>
            </a:extLst>
          </p:cNvPr>
          <p:cNvPicPr>
            <a:picLocks noChangeAspect="1"/>
          </p:cNvPicPr>
          <p:nvPr/>
        </p:nvPicPr>
        <p:blipFill>
          <a:blip r:embed="rId11"/>
          <a:stretch>
            <a:fillRect/>
          </a:stretch>
        </p:blipFill>
        <p:spPr>
          <a:xfrm>
            <a:off x="7590609" y="2302820"/>
            <a:ext cx="220154" cy="220154"/>
          </a:xfrm>
          <a:prstGeom prst="rect">
            <a:avLst/>
          </a:prstGeom>
        </p:spPr>
      </p:pic>
      <p:pic>
        <p:nvPicPr>
          <p:cNvPr id="10" name="Grafik 9">
            <a:extLst>
              <a:ext uri="{FF2B5EF4-FFF2-40B4-BE49-F238E27FC236}">
                <a16:creationId xmlns:a16="http://schemas.microsoft.com/office/drawing/2014/main" id="{81C26840-E3A3-88D3-9C68-050CAAE2FB05}"/>
              </a:ext>
            </a:extLst>
          </p:cNvPr>
          <p:cNvPicPr>
            <a:picLocks noChangeAspect="1"/>
          </p:cNvPicPr>
          <p:nvPr/>
        </p:nvPicPr>
        <p:blipFill>
          <a:blip r:embed="rId11"/>
          <a:stretch>
            <a:fillRect/>
          </a:stretch>
        </p:blipFill>
        <p:spPr>
          <a:xfrm>
            <a:off x="7515984" y="3930873"/>
            <a:ext cx="220154" cy="220154"/>
          </a:xfrm>
          <a:prstGeom prst="rect">
            <a:avLst/>
          </a:prstGeom>
        </p:spPr>
      </p:pic>
      <p:pic>
        <p:nvPicPr>
          <p:cNvPr id="11" name="Grafik 10">
            <a:extLst>
              <a:ext uri="{FF2B5EF4-FFF2-40B4-BE49-F238E27FC236}">
                <a16:creationId xmlns:a16="http://schemas.microsoft.com/office/drawing/2014/main" id="{F3B2E455-FEF4-5E6C-1315-7962AA3157A0}"/>
              </a:ext>
            </a:extLst>
          </p:cNvPr>
          <p:cNvPicPr>
            <a:picLocks noChangeAspect="1"/>
          </p:cNvPicPr>
          <p:nvPr/>
        </p:nvPicPr>
        <p:blipFill>
          <a:blip r:embed="rId11"/>
          <a:stretch>
            <a:fillRect/>
          </a:stretch>
        </p:blipFill>
        <p:spPr>
          <a:xfrm>
            <a:off x="7517035" y="4177866"/>
            <a:ext cx="220154" cy="220154"/>
          </a:xfrm>
          <a:prstGeom prst="rect">
            <a:avLst/>
          </a:prstGeom>
        </p:spPr>
      </p:pic>
      <p:pic>
        <p:nvPicPr>
          <p:cNvPr id="14" name="Grafik 13">
            <a:extLst>
              <a:ext uri="{FF2B5EF4-FFF2-40B4-BE49-F238E27FC236}">
                <a16:creationId xmlns:a16="http://schemas.microsoft.com/office/drawing/2014/main" id="{AD6E6AFC-B834-B726-D878-785E3DEF2DB1}"/>
              </a:ext>
            </a:extLst>
          </p:cNvPr>
          <p:cNvPicPr>
            <a:picLocks noChangeAspect="1"/>
          </p:cNvPicPr>
          <p:nvPr/>
        </p:nvPicPr>
        <p:blipFill>
          <a:blip r:embed="rId11"/>
          <a:stretch>
            <a:fillRect/>
          </a:stretch>
        </p:blipFill>
        <p:spPr>
          <a:xfrm>
            <a:off x="7518087" y="4424859"/>
            <a:ext cx="220154" cy="220154"/>
          </a:xfrm>
          <a:prstGeom prst="rect">
            <a:avLst/>
          </a:prstGeom>
        </p:spPr>
      </p:pic>
      <p:pic>
        <p:nvPicPr>
          <p:cNvPr id="15" name="Grafik 14">
            <a:extLst>
              <a:ext uri="{FF2B5EF4-FFF2-40B4-BE49-F238E27FC236}">
                <a16:creationId xmlns:a16="http://schemas.microsoft.com/office/drawing/2014/main" id="{0FCFD89C-BFB9-C8AA-457E-05D938338D56}"/>
              </a:ext>
            </a:extLst>
          </p:cNvPr>
          <p:cNvPicPr>
            <a:picLocks noChangeAspect="1"/>
          </p:cNvPicPr>
          <p:nvPr/>
        </p:nvPicPr>
        <p:blipFill>
          <a:blip r:embed="rId11"/>
          <a:stretch>
            <a:fillRect/>
          </a:stretch>
        </p:blipFill>
        <p:spPr>
          <a:xfrm>
            <a:off x="6251590" y="3007014"/>
            <a:ext cx="220154" cy="220154"/>
          </a:xfrm>
          <a:prstGeom prst="rect">
            <a:avLst/>
          </a:prstGeom>
        </p:spPr>
      </p:pic>
      <p:pic>
        <p:nvPicPr>
          <p:cNvPr id="21" name="Grafik 20">
            <a:extLst>
              <a:ext uri="{FF2B5EF4-FFF2-40B4-BE49-F238E27FC236}">
                <a16:creationId xmlns:a16="http://schemas.microsoft.com/office/drawing/2014/main" id="{A33A77A3-F32C-E17B-C9BF-9418AF050310}"/>
              </a:ext>
            </a:extLst>
          </p:cNvPr>
          <p:cNvPicPr>
            <a:picLocks noChangeAspect="1"/>
          </p:cNvPicPr>
          <p:nvPr/>
        </p:nvPicPr>
        <p:blipFill>
          <a:blip r:embed="rId11"/>
          <a:stretch>
            <a:fillRect/>
          </a:stretch>
        </p:blipFill>
        <p:spPr>
          <a:xfrm>
            <a:off x="5779676" y="3342294"/>
            <a:ext cx="220154" cy="220154"/>
          </a:xfrm>
          <a:prstGeom prst="rect">
            <a:avLst/>
          </a:prstGeom>
        </p:spPr>
      </p:pic>
      <p:pic>
        <p:nvPicPr>
          <p:cNvPr id="23" name="Grafik 22">
            <a:extLst>
              <a:ext uri="{FF2B5EF4-FFF2-40B4-BE49-F238E27FC236}">
                <a16:creationId xmlns:a16="http://schemas.microsoft.com/office/drawing/2014/main" id="{6EBEE8FA-D60B-9EFD-0FC4-EF16B864A706}"/>
              </a:ext>
            </a:extLst>
          </p:cNvPr>
          <p:cNvPicPr>
            <a:picLocks noChangeAspect="1"/>
          </p:cNvPicPr>
          <p:nvPr/>
        </p:nvPicPr>
        <p:blipFill>
          <a:blip r:embed="rId11"/>
          <a:stretch>
            <a:fillRect/>
          </a:stretch>
        </p:blipFill>
        <p:spPr>
          <a:xfrm>
            <a:off x="4727590" y="3450550"/>
            <a:ext cx="220154" cy="220154"/>
          </a:xfrm>
          <a:prstGeom prst="rect">
            <a:avLst/>
          </a:prstGeom>
        </p:spPr>
      </p:pic>
      <p:pic>
        <p:nvPicPr>
          <p:cNvPr id="24" name="Grafik 23">
            <a:extLst>
              <a:ext uri="{FF2B5EF4-FFF2-40B4-BE49-F238E27FC236}">
                <a16:creationId xmlns:a16="http://schemas.microsoft.com/office/drawing/2014/main" id="{D2B2BC83-DB05-5A9E-0300-B7F9E702336D}"/>
              </a:ext>
            </a:extLst>
          </p:cNvPr>
          <p:cNvPicPr>
            <a:picLocks noChangeAspect="1"/>
          </p:cNvPicPr>
          <p:nvPr/>
        </p:nvPicPr>
        <p:blipFill>
          <a:blip r:embed="rId11"/>
          <a:stretch>
            <a:fillRect/>
          </a:stretch>
        </p:blipFill>
        <p:spPr>
          <a:xfrm>
            <a:off x="4993502" y="948037"/>
            <a:ext cx="220154" cy="220154"/>
          </a:xfrm>
          <a:prstGeom prst="rect">
            <a:avLst/>
          </a:prstGeom>
        </p:spPr>
      </p:pic>
      <p:pic>
        <p:nvPicPr>
          <p:cNvPr id="25" name="Grafik 24">
            <a:extLst>
              <a:ext uri="{FF2B5EF4-FFF2-40B4-BE49-F238E27FC236}">
                <a16:creationId xmlns:a16="http://schemas.microsoft.com/office/drawing/2014/main" id="{1E5342B2-6D11-26F8-BAFA-D0511A4A3BD7}"/>
              </a:ext>
            </a:extLst>
          </p:cNvPr>
          <p:cNvPicPr>
            <a:picLocks noChangeAspect="1"/>
          </p:cNvPicPr>
          <p:nvPr/>
        </p:nvPicPr>
        <p:blipFill>
          <a:blip r:embed="rId11"/>
          <a:stretch>
            <a:fillRect/>
          </a:stretch>
        </p:blipFill>
        <p:spPr>
          <a:xfrm>
            <a:off x="7597966" y="2757918"/>
            <a:ext cx="220154" cy="220154"/>
          </a:xfrm>
          <a:prstGeom prst="rect">
            <a:avLst/>
          </a:prstGeom>
        </p:spPr>
      </p:pic>
      <p:pic>
        <p:nvPicPr>
          <p:cNvPr id="28" name="Grafik 27">
            <a:extLst>
              <a:ext uri="{FF2B5EF4-FFF2-40B4-BE49-F238E27FC236}">
                <a16:creationId xmlns:a16="http://schemas.microsoft.com/office/drawing/2014/main" id="{82DE5E44-ACC3-4508-6F75-6394C50E5732}"/>
              </a:ext>
            </a:extLst>
          </p:cNvPr>
          <p:cNvPicPr>
            <a:picLocks noChangeAspect="1"/>
          </p:cNvPicPr>
          <p:nvPr/>
        </p:nvPicPr>
        <p:blipFill>
          <a:blip r:embed="rId11"/>
          <a:stretch>
            <a:fillRect/>
          </a:stretch>
        </p:blipFill>
        <p:spPr>
          <a:xfrm>
            <a:off x="7517036" y="3181485"/>
            <a:ext cx="220154" cy="220154"/>
          </a:xfrm>
          <a:prstGeom prst="rect">
            <a:avLst/>
          </a:prstGeom>
        </p:spPr>
      </p:pic>
      <p:pic>
        <p:nvPicPr>
          <p:cNvPr id="29" name="Grafik 28">
            <a:extLst>
              <a:ext uri="{FF2B5EF4-FFF2-40B4-BE49-F238E27FC236}">
                <a16:creationId xmlns:a16="http://schemas.microsoft.com/office/drawing/2014/main" id="{EBC915CD-932F-DC08-FAF3-EBEEA3E49D67}"/>
              </a:ext>
            </a:extLst>
          </p:cNvPr>
          <p:cNvPicPr>
            <a:picLocks noChangeAspect="1"/>
          </p:cNvPicPr>
          <p:nvPr/>
        </p:nvPicPr>
        <p:blipFill>
          <a:blip r:embed="rId11"/>
          <a:stretch>
            <a:fillRect/>
          </a:stretch>
        </p:blipFill>
        <p:spPr>
          <a:xfrm>
            <a:off x="7518087" y="3541990"/>
            <a:ext cx="220154" cy="220154"/>
          </a:xfrm>
          <a:prstGeom prst="rect">
            <a:avLst/>
          </a:prstGeom>
        </p:spPr>
      </p:pic>
    </p:spTree>
    <p:extLst>
      <p:ext uri="{BB962C8B-B14F-4D97-AF65-F5344CB8AC3E}">
        <p14:creationId xmlns:p14="http://schemas.microsoft.com/office/powerpoint/2010/main" val="292886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4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249"/>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249"/>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249"/>
                                          </p:stCondLst>
                                        </p:cTn>
                                        <p:tgtEl>
                                          <p:spTgt spid="51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1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249"/>
                                          </p:stCondLst>
                                        </p:cTn>
                                        <p:tgtEl>
                                          <p:spTgt spid="51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1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249"/>
                                          </p:stCondLst>
                                        </p:cTn>
                                        <p:tgtEl>
                                          <p:spTgt spid="51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513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249"/>
                                          </p:stCondLst>
                                        </p:cTn>
                                        <p:tgtEl>
                                          <p:spTgt spid="51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1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249"/>
                                          </p:stCondLst>
                                        </p:cTn>
                                        <p:tgtEl>
                                          <p:spTgt spid="51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513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249"/>
                                          </p:stCondLst>
                                        </p:cTn>
                                        <p:tgtEl>
                                          <p:spTgt spid="51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14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24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2" grpId="0"/>
      <p:bldP spid="22" grpId="1"/>
      <p:bldP spid="27" grpId="0"/>
      <p:bldP spid="27" grpId="1"/>
      <p:bldP spid="30" grpId="0"/>
      <p:bldP spid="30" grpId="1"/>
      <p:bldP spid="5121" grpId="0"/>
      <p:bldP spid="5121" grpId="1"/>
      <p:bldP spid="5127" grpId="0"/>
      <p:bldP spid="5127" grpId="1"/>
      <p:bldP spid="5131" grpId="0"/>
      <p:bldP spid="5131" grpId="1"/>
      <p:bldP spid="5135" grpId="0"/>
      <p:bldP spid="5135" grpId="1"/>
      <p:bldP spid="5139" grpId="0"/>
      <p:bldP spid="5139" grpId="1"/>
      <p:bldP spid="5142" grpId="0"/>
      <p:bldP spid="514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A820281-E178-00EE-771A-136BEDDC919A}"/>
              </a:ext>
            </a:extLst>
          </p:cNvPr>
          <p:cNvPicPr>
            <a:picLocks noChangeAspect="1"/>
          </p:cNvPicPr>
          <p:nvPr/>
        </p:nvPicPr>
        <p:blipFill>
          <a:blip r:embed="rId3"/>
          <a:stretch>
            <a:fillRect/>
          </a:stretch>
        </p:blipFill>
        <p:spPr>
          <a:xfrm>
            <a:off x="0" y="1"/>
            <a:ext cx="12192000" cy="552528"/>
          </a:xfrm>
          <a:prstGeom prst="rect">
            <a:avLst/>
          </a:prstGeom>
        </p:spPr>
      </p:pic>
      <p:pic>
        <p:nvPicPr>
          <p:cNvPr id="14" name="Grafik 13">
            <a:extLst>
              <a:ext uri="{FF2B5EF4-FFF2-40B4-BE49-F238E27FC236}">
                <a16:creationId xmlns:a16="http://schemas.microsoft.com/office/drawing/2014/main" id="{7F8BD40F-6F02-7642-CF67-0D3662C96BF2}"/>
              </a:ext>
            </a:extLst>
          </p:cNvPr>
          <p:cNvPicPr>
            <a:picLocks noChangeAspect="1"/>
          </p:cNvPicPr>
          <p:nvPr/>
        </p:nvPicPr>
        <p:blipFill>
          <a:blip r:embed="rId4"/>
          <a:stretch>
            <a:fillRect/>
          </a:stretch>
        </p:blipFill>
        <p:spPr>
          <a:xfrm>
            <a:off x="11524378" y="1283865"/>
            <a:ext cx="667622" cy="589078"/>
          </a:xfrm>
          <a:prstGeom prst="rect">
            <a:avLst/>
          </a:prstGeom>
        </p:spPr>
      </p:pic>
      <p:pic>
        <p:nvPicPr>
          <p:cNvPr id="18" name="Grafik 17">
            <a:extLst>
              <a:ext uri="{FF2B5EF4-FFF2-40B4-BE49-F238E27FC236}">
                <a16:creationId xmlns:a16="http://schemas.microsoft.com/office/drawing/2014/main" id="{DE24CD52-A82F-754E-9B12-510413B5766A}"/>
              </a:ext>
            </a:extLst>
          </p:cNvPr>
          <p:cNvPicPr>
            <a:picLocks noChangeAspect="1"/>
          </p:cNvPicPr>
          <p:nvPr/>
        </p:nvPicPr>
        <p:blipFill>
          <a:blip r:embed="rId5"/>
          <a:stretch>
            <a:fillRect/>
          </a:stretch>
        </p:blipFill>
        <p:spPr>
          <a:xfrm>
            <a:off x="9680027" y="2162388"/>
            <a:ext cx="1667974" cy="511865"/>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6"/>
          <a:stretch>
            <a:fillRect/>
          </a:stretch>
        </p:blipFill>
        <p:spPr>
          <a:xfrm>
            <a:off x="11667138" y="4030131"/>
            <a:ext cx="524861" cy="731056"/>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7"/>
          <a:stretch>
            <a:fillRect/>
          </a:stretch>
        </p:blipFill>
        <p:spPr>
          <a:xfrm>
            <a:off x="11133389" y="5367881"/>
            <a:ext cx="549846" cy="528423"/>
          </a:xfrm>
          <a:prstGeom prst="rect">
            <a:avLst/>
          </a:prstGeom>
        </p:spPr>
      </p:pic>
      <p:pic>
        <p:nvPicPr>
          <p:cNvPr id="32" name="Grafik 31">
            <a:extLst>
              <a:ext uri="{FF2B5EF4-FFF2-40B4-BE49-F238E27FC236}">
                <a16:creationId xmlns:a16="http://schemas.microsoft.com/office/drawing/2014/main" id="{6675251B-7604-483E-BF0D-262E78454A26}"/>
              </a:ext>
            </a:extLst>
          </p:cNvPr>
          <p:cNvPicPr>
            <a:picLocks noChangeAspect="1"/>
          </p:cNvPicPr>
          <p:nvPr/>
        </p:nvPicPr>
        <p:blipFill rotWithShape="1">
          <a:blip r:embed="rId8"/>
          <a:srcRect r="9300"/>
          <a:stretch/>
        </p:blipFill>
        <p:spPr>
          <a:xfrm>
            <a:off x="1" y="1204485"/>
            <a:ext cx="7863840" cy="731521"/>
          </a:xfrm>
          <a:prstGeom prst="rect">
            <a:avLst/>
          </a:prstGeom>
        </p:spPr>
      </p:pic>
      <p:pic>
        <p:nvPicPr>
          <p:cNvPr id="11" name="Grafik 10">
            <a:extLst>
              <a:ext uri="{FF2B5EF4-FFF2-40B4-BE49-F238E27FC236}">
                <a16:creationId xmlns:a16="http://schemas.microsoft.com/office/drawing/2014/main" id="{64F6996A-AD9F-F00C-1AA0-543DDA3E7C1D}"/>
              </a:ext>
            </a:extLst>
          </p:cNvPr>
          <p:cNvPicPr>
            <a:picLocks noChangeAspect="1"/>
          </p:cNvPicPr>
          <p:nvPr/>
        </p:nvPicPr>
        <p:blipFill>
          <a:blip r:embed="rId9"/>
          <a:stretch>
            <a:fillRect/>
          </a:stretch>
        </p:blipFill>
        <p:spPr>
          <a:xfrm>
            <a:off x="3567828" y="1942117"/>
            <a:ext cx="4636547" cy="781559"/>
          </a:xfrm>
          <a:prstGeom prst="rect">
            <a:avLst/>
          </a:prstGeom>
        </p:spPr>
      </p:pic>
      <p:sp>
        <p:nvSpPr>
          <p:cNvPr id="2" name="Textfeld 1">
            <a:extLst>
              <a:ext uri="{FF2B5EF4-FFF2-40B4-BE49-F238E27FC236}">
                <a16:creationId xmlns:a16="http://schemas.microsoft.com/office/drawing/2014/main" id="{73BA30BD-528F-56D3-15C5-56DFD2466D27}"/>
              </a:ext>
            </a:extLst>
          </p:cNvPr>
          <p:cNvSpPr txBox="1"/>
          <p:nvPr/>
        </p:nvSpPr>
        <p:spPr>
          <a:xfrm>
            <a:off x="6576" y="609632"/>
            <a:ext cx="10623333" cy="523220"/>
          </a:xfrm>
          <a:prstGeom prst="rect">
            <a:avLst/>
          </a:prstGeom>
          <a:noFill/>
        </p:spPr>
        <p:txBody>
          <a:bodyPr wrap="square" rtlCol="0">
            <a:spAutoFit/>
          </a:bodyPr>
          <a:lstStyle/>
          <a:p>
            <a:pPr algn="just"/>
            <a:r>
              <a:rPr lang="de-DE" sz="2800" b="1">
                <a:solidFill>
                  <a:srgbClr val="000000"/>
                </a:solidFill>
                <a:effectLst/>
                <a:latin typeface="Atkinson Hyperlegible"/>
              </a:rPr>
              <a:t>Umgang mit dem Tablet anhand der Fotodokumentation</a:t>
            </a:r>
            <a:endParaRPr lang="de-DE" sz="2800">
              <a:effectLst/>
              <a:latin typeface="Arial" panose="020B0604020202020204" pitchFamily="34" charset="0"/>
              <a:ea typeface="Calibri" panose="020F0502020204030204" pitchFamily="34" charset="0"/>
              <a:cs typeface="Arial" panose="020B0604020202020204" pitchFamily="34" charset="0"/>
            </a:endParaRPr>
          </a:p>
        </p:txBody>
      </p:sp>
      <p:sp>
        <p:nvSpPr>
          <p:cNvPr id="4" name="Textfeld 3">
            <a:extLst>
              <a:ext uri="{FF2B5EF4-FFF2-40B4-BE49-F238E27FC236}">
                <a16:creationId xmlns:a16="http://schemas.microsoft.com/office/drawing/2014/main" id="{6FD8F833-A14C-6414-93B8-33E64058AE35}"/>
              </a:ext>
            </a:extLst>
          </p:cNvPr>
          <p:cNvSpPr txBox="1"/>
          <p:nvPr/>
        </p:nvSpPr>
        <p:spPr>
          <a:xfrm>
            <a:off x="422101" y="2937117"/>
            <a:ext cx="10329982" cy="2554545"/>
          </a:xfrm>
          <a:prstGeom prst="rect">
            <a:avLst/>
          </a:prstGeom>
          <a:noFill/>
        </p:spPr>
        <p:txBody>
          <a:bodyPr wrap="square" lIns="91440" tIns="45720" rIns="91440" bIns="45720" anchor="t">
            <a:spAutoFit/>
          </a:bodyPr>
          <a:lstStyle/>
          <a:p>
            <a:pPr algn="just" rtl="0" fontAlgn="base"/>
            <a:r>
              <a:rPr lang="de-DE" sz="2000" b="0" i="0">
                <a:solidFill>
                  <a:srgbClr val="000000"/>
                </a:solidFill>
                <a:effectLst/>
                <a:latin typeface="Calibri" panose="020F0502020204030204" pitchFamily="34" charset="0"/>
              </a:rPr>
              <a:t>​</a:t>
            </a:r>
            <a:r>
              <a:rPr lang="de-DE" sz="2000" b="1" i="0" u="none" strike="noStrike">
                <a:solidFill>
                  <a:srgbClr val="000000"/>
                </a:solidFill>
                <a:effectLst/>
                <a:latin typeface="Atkinson Hyperlegible" pitchFamily="2" charset="0"/>
              </a:rPr>
              <a:t>Relevante Qualitätskriterien bei der Fotodokumentation</a:t>
            </a:r>
            <a:r>
              <a:rPr lang="en-US" sz="2000" b="1" i="0">
                <a:solidFill>
                  <a:srgbClr val="000000"/>
                </a:solidFill>
                <a:effectLst/>
                <a:latin typeface="Atkinson Hyperlegible" pitchFamily="2" charset="0"/>
              </a:rPr>
              <a:t>​</a:t>
            </a:r>
          </a:p>
          <a:p>
            <a:pPr algn="just" rtl="0" fontAlgn="base"/>
            <a:r>
              <a:rPr lang="de-DE" sz="2000" b="0" i="0">
                <a:solidFill>
                  <a:srgbClr val="000000"/>
                </a:solidFill>
                <a:effectLst/>
                <a:latin typeface="Calibri" panose="020F0502020204030204" pitchFamily="34" charset="0"/>
              </a:rPr>
              <a:t>​</a:t>
            </a:r>
            <a:endParaRPr lang="de-DE" sz="2000" b="0" i="0">
              <a:solidFill>
                <a:srgbClr val="000000"/>
              </a:solidFill>
              <a:effectLst/>
              <a:latin typeface="Segoe UI" panose="020B0502040204020203" pitchFamily="34" charset="0"/>
            </a:endParaRPr>
          </a:p>
          <a:p>
            <a:pPr algn="just" rtl="0" fontAlgn="base"/>
            <a:r>
              <a:rPr lang="de-DE" sz="2000" b="0" i="0" u="none" strike="noStrike">
                <a:solidFill>
                  <a:srgbClr val="000000"/>
                </a:solidFill>
                <a:effectLst/>
                <a:latin typeface="Atkinson Hyperlegible"/>
              </a:rPr>
              <a:t>Standardisierte Rahmenbedingungen bei der Erstellung von Fotos zur Wunddokumentation sind entscheidend, um die Aufnahmen im Nachhinein gut vergleichen zu können</a:t>
            </a:r>
            <a:r>
              <a:rPr lang="de-DE" sz="2000">
                <a:solidFill>
                  <a:srgbClr val="000000"/>
                </a:solidFill>
                <a:latin typeface="Atkinson Hyperlegible"/>
              </a:rPr>
              <a:t>.</a:t>
            </a:r>
            <a:r>
              <a:rPr lang="de-DE" sz="2000" b="0" i="0" u="none" strike="noStrike">
                <a:solidFill>
                  <a:srgbClr val="000000"/>
                </a:solidFill>
                <a:effectLst/>
                <a:latin typeface="Atkinson Hyperlegible"/>
              </a:rPr>
              <a:t> Eine bessere Vergleichbarkeit der Fotos hilft bei der Beurteilung des Wundverlaufes und dient der schnellstmöglichen Genesung der Behandelten. Die folgenden Kriterien sollten berücksichtigt werden, um eine hohe Qualität der Fotos zu gewährleisten.</a:t>
            </a:r>
            <a:endParaRPr lang="de-DE" sz="2000" b="0" i="0">
              <a:solidFill>
                <a:srgbClr val="000000"/>
              </a:solidFill>
              <a:effectLst/>
              <a:latin typeface="Segoe UI" panose="020B0502040204020203" pitchFamily="34" charset="0"/>
            </a:endParaRPr>
          </a:p>
        </p:txBody>
      </p:sp>
      <p:sp>
        <p:nvSpPr>
          <p:cNvPr id="3" name="Foliennummernplatzhalter 2">
            <a:extLst>
              <a:ext uri="{FF2B5EF4-FFF2-40B4-BE49-F238E27FC236}">
                <a16:creationId xmlns:a16="http://schemas.microsoft.com/office/drawing/2014/main" id="{00D2C021-C08B-3CA9-D9DA-EC12DF9772D5}"/>
              </a:ext>
            </a:extLst>
          </p:cNvPr>
          <p:cNvSpPr>
            <a:spLocks noGrp="1"/>
          </p:cNvSpPr>
          <p:nvPr>
            <p:ph type="sldNum" sz="quarter" idx="12"/>
          </p:nvPr>
        </p:nvSpPr>
        <p:spPr/>
        <p:txBody>
          <a:bodyPr/>
          <a:lstStyle/>
          <a:p>
            <a:fld id="{E182850F-FEB5-4830-AB36-745DE1E0E1EF}" type="slidenum">
              <a:rPr lang="de-DE" smtClean="0"/>
              <a:t>16</a:t>
            </a:fld>
            <a:endParaRPr lang="de-DE"/>
          </a:p>
        </p:txBody>
      </p:sp>
    </p:spTree>
    <p:extLst>
      <p:ext uri="{BB962C8B-B14F-4D97-AF65-F5344CB8AC3E}">
        <p14:creationId xmlns:p14="http://schemas.microsoft.com/office/powerpoint/2010/main" val="2334245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45169A2-520F-572F-D04B-EDDCBF16D39A}"/>
              </a:ext>
            </a:extLst>
          </p:cNvPr>
          <p:cNvSpPr/>
          <p:nvPr/>
        </p:nvSpPr>
        <p:spPr>
          <a:xfrm>
            <a:off x="1543987" y="1343768"/>
            <a:ext cx="3916429" cy="434703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fontAlgn="base"/>
            <a:r>
              <a:rPr lang="de-DE" b="1" i="0" u="none" strike="noStrike">
                <a:solidFill>
                  <a:srgbClr val="000000"/>
                </a:solidFill>
                <a:effectLst/>
                <a:latin typeface="Atkinson Hyperlegible"/>
              </a:rPr>
              <a:t>Zeitpunkt:</a:t>
            </a:r>
            <a:r>
              <a:rPr lang="de-DE" b="0" i="0" u="none" strike="noStrike">
                <a:solidFill>
                  <a:srgbClr val="000000"/>
                </a:solidFill>
                <a:effectLst/>
                <a:latin typeface="Atkinson Hyperlegible"/>
              </a:rPr>
              <a:t> Das Foto sollte nach der Reinigung der Wunde aufgenommen werden. Wenn besondere Auffälligkeiten festgehalten werden sollen, kann die Wunde in Ausnahmefällen auch vor der Reinigung fotografiert werden. </a:t>
            </a:r>
            <a:r>
              <a:rPr lang="en-US" b="0" i="0">
                <a:solidFill>
                  <a:srgbClr val="000000"/>
                </a:solidFill>
                <a:effectLst/>
                <a:latin typeface="Atkinson Hyperlegible"/>
              </a:rPr>
              <a:t>​</a:t>
            </a:r>
            <a:endParaRPr lang="en-US" b="0" i="0">
              <a:solidFill>
                <a:srgbClr val="000000"/>
              </a:solidFill>
              <a:effectLst/>
              <a:latin typeface="Segoe UI" panose="020B0502040204020203" pitchFamily="34" charset="0"/>
            </a:endParaRPr>
          </a:p>
          <a:p>
            <a:pPr rtl="0" fontAlgn="base"/>
            <a:r>
              <a:rPr lang="de-DE" b="1" i="0" u="none" strike="noStrike">
                <a:solidFill>
                  <a:srgbClr val="000000"/>
                </a:solidFill>
                <a:effectLst/>
                <a:latin typeface="Atkinson Hyperlegible"/>
              </a:rPr>
              <a:t>Lichtverhältnisse:</a:t>
            </a:r>
            <a:r>
              <a:rPr lang="de-DE" b="0" i="0" u="none" strike="noStrike">
                <a:solidFill>
                  <a:srgbClr val="000000"/>
                </a:solidFill>
                <a:effectLst/>
                <a:latin typeface="Atkinson Hyperlegible"/>
              </a:rPr>
              <a:t> Die Wunde sollte immer unter den gleichen Lichtverhältnissen angefertigt werden, um eine optimale Vergleichbarkeit zu ermöglichen. Zudem sollten Schatten vermieden werden. </a:t>
            </a:r>
            <a:endParaRPr lang="de-DE" b="0" i="0">
              <a:solidFill>
                <a:srgbClr val="000000"/>
              </a:solidFill>
              <a:effectLst/>
              <a:latin typeface="Segoe UI" panose="020B0502040204020203" pitchFamily="34" charset="0"/>
            </a:endParaRPr>
          </a:p>
        </p:txBody>
      </p:sp>
      <p:sp>
        <p:nvSpPr>
          <p:cNvPr id="5" name="Rechteck 4">
            <a:extLst>
              <a:ext uri="{FF2B5EF4-FFF2-40B4-BE49-F238E27FC236}">
                <a16:creationId xmlns:a16="http://schemas.microsoft.com/office/drawing/2014/main" id="{775113E5-6CA0-079D-F678-0DF733636B2A}"/>
              </a:ext>
            </a:extLst>
          </p:cNvPr>
          <p:cNvSpPr/>
          <p:nvPr/>
        </p:nvSpPr>
        <p:spPr>
          <a:xfrm>
            <a:off x="7075716" y="1298855"/>
            <a:ext cx="3916429" cy="46195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i="0" u="none" strike="noStrike">
                <a:solidFill>
                  <a:srgbClr val="000000"/>
                </a:solidFill>
                <a:effectLst/>
                <a:latin typeface="Atkinson Hyperlegible"/>
              </a:rPr>
              <a:t>Blitz:</a:t>
            </a:r>
            <a:r>
              <a:rPr lang="de-DE" b="0" i="0" u="none" strike="noStrike">
                <a:solidFill>
                  <a:srgbClr val="000000"/>
                </a:solidFill>
                <a:effectLst/>
                <a:latin typeface="Atkinson Hyperlegible"/>
              </a:rPr>
              <a:t> Es sollte einheitlich bei einer zu behandelnden Person mit oder ohne Blickt fotografiert werden. Eine Reflexion des Lichtes sollte durch den Blitz vermieden werden. Dazu können auch weitere Beleuchtungen dienen. </a:t>
            </a:r>
          </a:p>
          <a:p>
            <a:r>
              <a:rPr lang="de-DE" b="1" i="0" u="none" strike="noStrike">
                <a:solidFill>
                  <a:srgbClr val="000000"/>
                </a:solidFill>
                <a:effectLst/>
                <a:latin typeface="Atkinson Hyperlegible"/>
              </a:rPr>
              <a:t>Sichtbarkeit der personenbezogenen und zeitlichen Daten</a:t>
            </a:r>
            <a:r>
              <a:rPr lang="de-DE" b="0" i="0" u="none" strike="noStrike">
                <a:solidFill>
                  <a:srgbClr val="000000"/>
                </a:solidFill>
                <a:effectLst/>
                <a:latin typeface="Atkinson Hyperlegible"/>
              </a:rPr>
              <a:t>: Um die Aufnahmen Personen direkt zuordnen zu können, müssen der Vor- und Nachname, das Geburtsdatum oder der Patientencode und das Datum der Aufnahme auf dem Foto sichtbar gemacht werden. </a:t>
            </a:r>
            <a:endParaRPr lang="de-DE"/>
          </a:p>
        </p:txBody>
      </p:sp>
      <p:sp>
        <p:nvSpPr>
          <p:cNvPr id="6" name="Rechteck 5">
            <a:extLst>
              <a:ext uri="{FF2B5EF4-FFF2-40B4-BE49-F238E27FC236}">
                <a16:creationId xmlns:a16="http://schemas.microsoft.com/office/drawing/2014/main" id="{E8B70891-A18A-56D3-D505-A3205526E978}"/>
              </a:ext>
            </a:extLst>
          </p:cNvPr>
          <p:cNvSpPr/>
          <p:nvPr/>
        </p:nvSpPr>
        <p:spPr>
          <a:xfrm>
            <a:off x="971156" y="750439"/>
            <a:ext cx="1405997" cy="386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00000"/>
                </a:solidFill>
                <a:effectLst/>
                <a:latin typeface="Atkinson Hyperlegible"/>
              </a:rPr>
              <a:t>Reinigung </a:t>
            </a:r>
            <a:endParaRPr lang="de-DE"/>
          </a:p>
        </p:txBody>
      </p:sp>
      <p:sp>
        <p:nvSpPr>
          <p:cNvPr id="7" name="Rechteck 6">
            <a:extLst>
              <a:ext uri="{FF2B5EF4-FFF2-40B4-BE49-F238E27FC236}">
                <a16:creationId xmlns:a16="http://schemas.microsoft.com/office/drawing/2014/main" id="{130FF809-EC71-9F73-BAC2-E48D579F5A20}"/>
              </a:ext>
            </a:extLst>
          </p:cNvPr>
          <p:cNvSpPr/>
          <p:nvPr/>
        </p:nvSpPr>
        <p:spPr>
          <a:xfrm>
            <a:off x="3039592" y="750439"/>
            <a:ext cx="1430435" cy="393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00000"/>
                </a:solidFill>
                <a:effectLst/>
                <a:latin typeface="Atkinson Hyperlegible"/>
              </a:rPr>
              <a:t>Schatten</a:t>
            </a:r>
            <a:endParaRPr lang="de-DE"/>
          </a:p>
        </p:txBody>
      </p:sp>
      <p:sp>
        <p:nvSpPr>
          <p:cNvPr id="8" name="Rechteck 7">
            <a:extLst>
              <a:ext uri="{FF2B5EF4-FFF2-40B4-BE49-F238E27FC236}">
                <a16:creationId xmlns:a16="http://schemas.microsoft.com/office/drawing/2014/main" id="{2F3930B5-2DD0-1539-2CB1-6473B0B30CF6}"/>
              </a:ext>
            </a:extLst>
          </p:cNvPr>
          <p:cNvSpPr/>
          <p:nvPr/>
        </p:nvSpPr>
        <p:spPr>
          <a:xfrm>
            <a:off x="7617898" y="756745"/>
            <a:ext cx="1856550" cy="3751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00000"/>
                </a:solidFill>
                <a:effectLst/>
                <a:latin typeface="Atkinson Hyperlegible"/>
              </a:rPr>
              <a:t>Beleuchtungen</a:t>
            </a:r>
            <a:endParaRPr lang="de-DE"/>
          </a:p>
        </p:txBody>
      </p:sp>
      <p:sp>
        <p:nvSpPr>
          <p:cNvPr id="9" name="Rechteck 8">
            <a:extLst>
              <a:ext uri="{FF2B5EF4-FFF2-40B4-BE49-F238E27FC236}">
                <a16:creationId xmlns:a16="http://schemas.microsoft.com/office/drawing/2014/main" id="{993A3D06-54C2-3C92-095B-F925C92B1A43}"/>
              </a:ext>
            </a:extLst>
          </p:cNvPr>
          <p:cNvSpPr/>
          <p:nvPr/>
        </p:nvSpPr>
        <p:spPr>
          <a:xfrm>
            <a:off x="1570113" y="1842622"/>
            <a:ext cx="1094710" cy="314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553CA399-2871-DE5D-669D-A64D267EDA15}"/>
              </a:ext>
            </a:extLst>
          </p:cNvPr>
          <p:cNvSpPr/>
          <p:nvPr/>
        </p:nvSpPr>
        <p:spPr>
          <a:xfrm>
            <a:off x="2364090" y="5186375"/>
            <a:ext cx="927750" cy="314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BBCAD104-1EA9-CD4F-28B6-99CC2D2A6DBD}"/>
              </a:ext>
            </a:extLst>
          </p:cNvPr>
          <p:cNvSpPr/>
          <p:nvPr/>
        </p:nvSpPr>
        <p:spPr>
          <a:xfrm>
            <a:off x="8712926" y="1289514"/>
            <a:ext cx="1066410" cy="305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a:extLst>
              <a:ext uri="{FF2B5EF4-FFF2-40B4-BE49-F238E27FC236}">
                <a16:creationId xmlns:a16="http://schemas.microsoft.com/office/drawing/2014/main" id="{9D8D315A-61D9-A6CD-D76A-C769BCD70016}"/>
              </a:ext>
            </a:extLst>
          </p:cNvPr>
          <p:cNvSpPr/>
          <p:nvPr/>
        </p:nvSpPr>
        <p:spPr>
          <a:xfrm>
            <a:off x="5372888" y="731520"/>
            <a:ext cx="1466910" cy="406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00000"/>
                </a:solidFill>
                <a:effectLst/>
                <a:latin typeface="Atkinson Hyperlegible"/>
              </a:rPr>
              <a:t>einheitlich</a:t>
            </a:r>
            <a:endParaRPr lang="de-DE"/>
          </a:p>
        </p:txBody>
      </p:sp>
      <p:sp>
        <p:nvSpPr>
          <p:cNvPr id="13" name="Rechteck 12">
            <a:extLst>
              <a:ext uri="{FF2B5EF4-FFF2-40B4-BE49-F238E27FC236}">
                <a16:creationId xmlns:a16="http://schemas.microsoft.com/office/drawing/2014/main" id="{C0D7E025-376C-5250-334E-9E36583848E2}"/>
              </a:ext>
            </a:extLst>
          </p:cNvPr>
          <p:cNvSpPr/>
          <p:nvPr/>
        </p:nvSpPr>
        <p:spPr>
          <a:xfrm>
            <a:off x="7182177" y="2860883"/>
            <a:ext cx="1517686" cy="327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D9C1F153-A99A-82C4-6E98-4E81C945B009}"/>
              </a:ext>
            </a:extLst>
          </p:cNvPr>
          <p:cNvSpPr/>
          <p:nvPr/>
        </p:nvSpPr>
        <p:spPr>
          <a:xfrm>
            <a:off x="10134074" y="718907"/>
            <a:ext cx="1620488" cy="3938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00000"/>
                </a:solidFill>
                <a:effectLst/>
                <a:latin typeface="Atkinson Hyperlegible"/>
              </a:rPr>
              <a:t>Geburtsdatum </a:t>
            </a:r>
            <a:endParaRPr lang="de-DE"/>
          </a:p>
        </p:txBody>
      </p:sp>
      <p:sp>
        <p:nvSpPr>
          <p:cNvPr id="15" name="Rechteck 14">
            <a:extLst>
              <a:ext uri="{FF2B5EF4-FFF2-40B4-BE49-F238E27FC236}">
                <a16:creationId xmlns:a16="http://schemas.microsoft.com/office/drawing/2014/main" id="{AF8564C6-DA41-ABCC-71E3-61EAB90E5BE8}"/>
              </a:ext>
            </a:extLst>
          </p:cNvPr>
          <p:cNvSpPr/>
          <p:nvPr/>
        </p:nvSpPr>
        <p:spPr>
          <a:xfrm>
            <a:off x="7611001" y="4802308"/>
            <a:ext cx="1386894" cy="327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oliennummernplatzhalter 16">
            <a:extLst>
              <a:ext uri="{FF2B5EF4-FFF2-40B4-BE49-F238E27FC236}">
                <a16:creationId xmlns:a16="http://schemas.microsoft.com/office/drawing/2014/main" id="{ECEC5E15-351F-E3F6-9E25-E92B7502204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82850F-FEB5-4830-AB36-745DE1E0E1EF}" type="slidenum">
              <a:rPr lang="de-DE" dirty="0" smtClean="0">
                <a:latin typeface="Tw Cen MT Condensed"/>
              </a:rPr>
              <a:pPr/>
              <a:t>17</a:t>
            </a:fld>
            <a:endParaRPr lang="de-DE">
              <a:latin typeface="Tw Cen MT Condensed"/>
            </a:endParaRPr>
          </a:p>
        </p:txBody>
      </p:sp>
      <p:sp>
        <p:nvSpPr>
          <p:cNvPr id="19" name="Textfeld 18">
            <a:extLst>
              <a:ext uri="{FF2B5EF4-FFF2-40B4-BE49-F238E27FC236}">
                <a16:creationId xmlns:a16="http://schemas.microsoft.com/office/drawing/2014/main" id="{282CDF6B-5CAB-4AD7-482E-E28038D166B0}"/>
              </a:ext>
            </a:extLst>
          </p:cNvPr>
          <p:cNvSpPr txBox="1"/>
          <p:nvPr/>
        </p:nvSpPr>
        <p:spPr>
          <a:xfrm>
            <a:off x="871833" y="238323"/>
            <a:ext cx="4948796" cy="400110"/>
          </a:xfrm>
          <a:prstGeom prst="rect">
            <a:avLst/>
          </a:prstGeom>
          <a:noFill/>
        </p:spPr>
        <p:txBody>
          <a:bodyPr wrap="square">
            <a:spAutoFit/>
          </a:bodyPr>
          <a:lstStyle/>
          <a:p>
            <a:pPr lvl="0" algn="just"/>
            <a:r>
              <a:rPr lang="de-DE" sz="2000" b="1">
                <a:latin typeface="Atkinson Hyperlegible"/>
                <a:ea typeface="Calibri" pitchFamily="34"/>
                <a:cs typeface="Times New Roman" pitchFamily="18"/>
              </a:rPr>
              <a:t>Aufgabe: </a:t>
            </a:r>
            <a:r>
              <a:rPr lang="de-DE" sz="2000">
                <a:latin typeface="Atkinson Hyperlegible"/>
                <a:ea typeface="Calibri" pitchFamily="34"/>
                <a:cs typeface="Times New Roman" pitchFamily="18"/>
              </a:rPr>
              <a:t>Füllen Sie den Lückentext aus.</a:t>
            </a:r>
          </a:p>
        </p:txBody>
      </p:sp>
      <p:pic>
        <p:nvPicPr>
          <p:cNvPr id="16" name="Grafik 15">
            <a:extLst>
              <a:ext uri="{FF2B5EF4-FFF2-40B4-BE49-F238E27FC236}">
                <a16:creationId xmlns:a16="http://schemas.microsoft.com/office/drawing/2014/main" id="{CC41E4C9-8A82-9AF1-2FC1-4A57DCAB3E0D}"/>
              </a:ext>
            </a:extLst>
          </p:cNvPr>
          <p:cNvPicPr>
            <a:picLocks noChangeAspect="1"/>
          </p:cNvPicPr>
          <p:nvPr/>
        </p:nvPicPr>
        <p:blipFill rotWithShape="1">
          <a:blip r:embed="rId3"/>
          <a:srcRect t="14309" r="56671" b="21573"/>
          <a:stretch/>
        </p:blipFill>
        <p:spPr>
          <a:xfrm>
            <a:off x="275096" y="6038929"/>
            <a:ext cx="4066675" cy="580229"/>
          </a:xfrm>
          <a:prstGeom prst="rect">
            <a:avLst/>
          </a:prstGeom>
        </p:spPr>
      </p:pic>
      <p:pic>
        <p:nvPicPr>
          <p:cNvPr id="20" name="Grafik 19">
            <a:extLst>
              <a:ext uri="{FF2B5EF4-FFF2-40B4-BE49-F238E27FC236}">
                <a16:creationId xmlns:a16="http://schemas.microsoft.com/office/drawing/2014/main" id="{D85FF065-95B2-7678-358C-DA1C8A560385}"/>
              </a:ext>
            </a:extLst>
          </p:cNvPr>
          <p:cNvPicPr>
            <a:picLocks noChangeAspect="1"/>
          </p:cNvPicPr>
          <p:nvPr/>
        </p:nvPicPr>
        <p:blipFill>
          <a:blip r:embed="rId4"/>
          <a:stretch>
            <a:fillRect/>
          </a:stretch>
        </p:blipFill>
        <p:spPr>
          <a:xfrm>
            <a:off x="9298971" y="6085217"/>
            <a:ext cx="1151108" cy="469446"/>
          </a:xfrm>
          <a:prstGeom prst="rect">
            <a:avLst/>
          </a:prstGeom>
        </p:spPr>
      </p:pic>
    </p:spTree>
    <p:extLst>
      <p:ext uri="{BB962C8B-B14F-4D97-AF65-F5344CB8AC3E}">
        <p14:creationId xmlns:p14="http://schemas.microsoft.com/office/powerpoint/2010/main" val="35072197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3"/>
          <a:stretch>
            <a:fillRect/>
          </a:stretch>
        </p:blipFill>
        <p:spPr>
          <a:xfrm>
            <a:off x="11657078" y="4030131"/>
            <a:ext cx="534921" cy="745069"/>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4"/>
          <a:stretch>
            <a:fillRect/>
          </a:stretch>
        </p:blipFill>
        <p:spPr>
          <a:xfrm>
            <a:off x="11039632" y="5329386"/>
            <a:ext cx="612685" cy="588814"/>
          </a:xfrm>
          <a:prstGeom prst="rect">
            <a:avLst/>
          </a:prstGeom>
        </p:spPr>
      </p:pic>
      <p:sp>
        <p:nvSpPr>
          <p:cNvPr id="2" name="Foliennummernplatzhalter 1">
            <a:extLst>
              <a:ext uri="{FF2B5EF4-FFF2-40B4-BE49-F238E27FC236}">
                <a16:creationId xmlns:a16="http://schemas.microsoft.com/office/drawing/2014/main" id="{3066E71D-AF60-1260-563D-CD44404BB57F}"/>
              </a:ext>
            </a:extLst>
          </p:cNvPr>
          <p:cNvSpPr>
            <a:spLocks noGrp="1"/>
          </p:cNvSpPr>
          <p:nvPr>
            <p:ph type="sldNum" sz="quarter" idx="12"/>
          </p:nvPr>
        </p:nvSpPr>
        <p:spPr/>
        <p:txBody>
          <a:bodyPr/>
          <a:lstStyle/>
          <a:p>
            <a:fld id="{E182850F-FEB5-4830-AB36-745DE1E0E1EF}" type="slidenum">
              <a:rPr lang="de-DE" smtClean="0"/>
              <a:t>18</a:t>
            </a:fld>
            <a:endParaRPr lang="de-DE"/>
          </a:p>
        </p:txBody>
      </p:sp>
      <p:sp>
        <p:nvSpPr>
          <p:cNvPr id="5" name="Textfeld 4">
            <a:extLst>
              <a:ext uri="{FF2B5EF4-FFF2-40B4-BE49-F238E27FC236}">
                <a16:creationId xmlns:a16="http://schemas.microsoft.com/office/drawing/2014/main" id="{24835B67-ED9A-F14E-8EAD-96E618AFE446}"/>
              </a:ext>
            </a:extLst>
          </p:cNvPr>
          <p:cNvSpPr txBox="1"/>
          <p:nvPr/>
        </p:nvSpPr>
        <p:spPr>
          <a:xfrm>
            <a:off x="1485900" y="3203150"/>
            <a:ext cx="9067800" cy="2862322"/>
          </a:xfrm>
          <a:prstGeom prst="rect">
            <a:avLst/>
          </a:prstGeom>
          <a:noFill/>
        </p:spPr>
        <p:txBody>
          <a:bodyPr wrap="square">
            <a:spAutoFit/>
          </a:bodyPr>
          <a:lstStyle/>
          <a:p>
            <a:pPr algn="just" rtl="0" fontAlgn="base"/>
            <a:r>
              <a:rPr lang="de-DE" sz="2000" b="1" i="0" u="none" strike="noStrike">
                <a:solidFill>
                  <a:srgbClr val="000000"/>
                </a:solidFill>
                <a:effectLst/>
                <a:latin typeface="Atkinson Hyperlegible"/>
              </a:rPr>
              <a:t>Die Kamerafunktion auf Tablets unterschiedlicher Hersteller</a:t>
            </a:r>
            <a:r>
              <a:rPr lang="de-DE" sz="2000" b="0" i="0">
                <a:solidFill>
                  <a:srgbClr val="000000"/>
                </a:solidFill>
                <a:effectLst/>
                <a:latin typeface="Atkinson Hyperlegible"/>
              </a:rPr>
              <a:t>​</a:t>
            </a:r>
            <a:endParaRPr lang="de-DE" sz="2000" b="0" i="0">
              <a:solidFill>
                <a:srgbClr val="000000"/>
              </a:solidFill>
              <a:effectLst/>
              <a:latin typeface="Segoe UI" panose="020B0502040204020203" pitchFamily="34" charset="0"/>
            </a:endParaRPr>
          </a:p>
          <a:p>
            <a:pPr algn="just" rtl="0" fontAlgn="base"/>
            <a:r>
              <a:rPr lang="de-DE" sz="2000" b="0" i="0" u="none" strike="noStrike">
                <a:solidFill>
                  <a:srgbClr val="000000"/>
                </a:solidFill>
                <a:effectLst/>
                <a:latin typeface="Atkinson Hyperlegible"/>
              </a:rPr>
              <a:t> </a:t>
            </a:r>
            <a:r>
              <a:rPr lang="de-DE" sz="2000" b="0" i="0">
                <a:solidFill>
                  <a:srgbClr val="000000"/>
                </a:solidFill>
                <a:effectLst/>
                <a:latin typeface="Atkinson Hyperlegible"/>
              </a:rPr>
              <a:t>​</a:t>
            </a:r>
            <a:endParaRPr lang="de-DE" sz="2000" b="0" i="0">
              <a:solidFill>
                <a:srgbClr val="000000"/>
              </a:solidFill>
              <a:effectLst/>
              <a:latin typeface="Segoe UI" panose="020B0502040204020203" pitchFamily="34" charset="0"/>
            </a:endParaRPr>
          </a:p>
          <a:p>
            <a:pPr algn="just" rtl="0" fontAlgn="base"/>
            <a:r>
              <a:rPr lang="de-DE" sz="2000" b="0" i="0" u="none" strike="noStrike">
                <a:solidFill>
                  <a:srgbClr val="000000"/>
                </a:solidFill>
                <a:effectLst/>
                <a:latin typeface="Atkinson Hyperlegible"/>
              </a:rPr>
              <a:t>Durch die unterschiedlichsten Tablet- Hersteller wie beispielsweise Apple, Samsung oder Asus haben Unternehmen eine große Auswahl an Geräten. Da es möglich ist, dass Sie nicht immer nur an einem Tablet eines Herstellers arbeiten werden, ist es von Vorteil, dass Sie die Kamerafunktion auf den verschiedenen Geräten bedienen können. Die Unterfunktionen, die sie bereits erlernt haben, unterscheiden sich nicht grundlegend von denen anderer Tablets. Dies erleichtert die Anwendung verschiedener Kamerafunktionen.</a:t>
            </a:r>
          </a:p>
        </p:txBody>
      </p:sp>
      <p:pic>
        <p:nvPicPr>
          <p:cNvPr id="11" name="Grafik 10">
            <a:extLst>
              <a:ext uri="{FF2B5EF4-FFF2-40B4-BE49-F238E27FC236}">
                <a16:creationId xmlns:a16="http://schemas.microsoft.com/office/drawing/2014/main" id="{3478F392-9AB7-9AAA-4130-40DD2783FE11}"/>
              </a:ext>
            </a:extLst>
          </p:cNvPr>
          <p:cNvPicPr>
            <a:picLocks noChangeAspect="1"/>
          </p:cNvPicPr>
          <p:nvPr/>
        </p:nvPicPr>
        <p:blipFill rotWithShape="1">
          <a:blip r:embed="rId5"/>
          <a:srcRect l="902" t="3486" r="817" b="23105"/>
          <a:stretch/>
        </p:blipFill>
        <p:spPr>
          <a:xfrm>
            <a:off x="2289757" y="227886"/>
            <a:ext cx="6892343" cy="2458164"/>
          </a:xfrm>
          <a:prstGeom prst="rect">
            <a:avLst/>
          </a:prstGeom>
        </p:spPr>
      </p:pic>
      <p:sp>
        <p:nvSpPr>
          <p:cNvPr id="9" name="Textfeld 8">
            <a:extLst>
              <a:ext uri="{FF2B5EF4-FFF2-40B4-BE49-F238E27FC236}">
                <a16:creationId xmlns:a16="http://schemas.microsoft.com/office/drawing/2014/main" id="{921DC75D-8887-7295-51EC-A47690425B6B}"/>
              </a:ext>
            </a:extLst>
          </p:cNvPr>
          <p:cNvSpPr txBox="1"/>
          <p:nvPr/>
        </p:nvSpPr>
        <p:spPr>
          <a:xfrm>
            <a:off x="3213101" y="469900"/>
            <a:ext cx="5695950" cy="338554"/>
          </a:xfrm>
          <a:prstGeom prst="rect">
            <a:avLst/>
          </a:prstGeom>
          <a:noFill/>
        </p:spPr>
        <p:txBody>
          <a:bodyPr wrap="square">
            <a:spAutoFit/>
          </a:bodyPr>
          <a:lstStyle/>
          <a:p>
            <a:pPr algn="just" rtl="0" fontAlgn="base"/>
            <a:r>
              <a:rPr lang="de-DE" sz="1600" b="0" i="0" u="none" strike="noStrike">
                <a:solidFill>
                  <a:schemeClr val="bg1"/>
                </a:solidFill>
                <a:effectLst/>
                <a:latin typeface="Atkinson Hyperlegible"/>
              </a:rPr>
              <a:t>Die Kamerafunktion auf Tablets unterschiedlicher Hersteller</a:t>
            </a:r>
            <a:r>
              <a:rPr lang="de-DE" sz="1400" b="0" i="0">
                <a:solidFill>
                  <a:srgbClr val="000000"/>
                </a:solidFill>
                <a:effectLst/>
                <a:latin typeface="Atkinson Hyperlegible"/>
              </a:rPr>
              <a:t>​</a:t>
            </a:r>
            <a:endParaRPr lang="de-DE" sz="1400" b="0" i="0">
              <a:solidFill>
                <a:srgbClr val="000000"/>
              </a:solidFill>
              <a:effectLst/>
              <a:latin typeface="Segoe UI" panose="020B0502040204020203" pitchFamily="34" charset="0"/>
            </a:endParaRPr>
          </a:p>
        </p:txBody>
      </p:sp>
      <p:pic>
        <p:nvPicPr>
          <p:cNvPr id="6" name="Grafik 5">
            <a:extLst>
              <a:ext uri="{FF2B5EF4-FFF2-40B4-BE49-F238E27FC236}">
                <a16:creationId xmlns:a16="http://schemas.microsoft.com/office/drawing/2014/main" id="{2180F72C-FA28-2255-9BCF-058CEC39959A}"/>
              </a:ext>
            </a:extLst>
          </p:cNvPr>
          <p:cNvPicPr>
            <a:picLocks noChangeAspect="1"/>
          </p:cNvPicPr>
          <p:nvPr/>
        </p:nvPicPr>
        <p:blipFill rotWithShape="1">
          <a:blip r:embed="rId6"/>
          <a:srcRect l="1130" t="11085" r="2094" b="9532"/>
          <a:stretch/>
        </p:blipFill>
        <p:spPr>
          <a:xfrm>
            <a:off x="3022600" y="2684766"/>
            <a:ext cx="5549900" cy="477534"/>
          </a:xfrm>
          <a:prstGeom prst="rect">
            <a:avLst/>
          </a:prstGeom>
        </p:spPr>
      </p:pic>
      <p:pic>
        <p:nvPicPr>
          <p:cNvPr id="3" name="Grafik 2">
            <a:extLst>
              <a:ext uri="{FF2B5EF4-FFF2-40B4-BE49-F238E27FC236}">
                <a16:creationId xmlns:a16="http://schemas.microsoft.com/office/drawing/2014/main" id="{A5C81B84-88AC-D9FB-0589-AD066ED0E0BE}"/>
              </a:ext>
            </a:extLst>
          </p:cNvPr>
          <p:cNvPicPr>
            <a:picLocks noChangeAspect="1"/>
          </p:cNvPicPr>
          <p:nvPr/>
        </p:nvPicPr>
        <p:blipFill rotWithShape="1">
          <a:blip r:embed="rId7"/>
          <a:srcRect t="14309" r="56671" b="21573"/>
          <a:stretch/>
        </p:blipFill>
        <p:spPr>
          <a:xfrm>
            <a:off x="241517" y="6069606"/>
            <a:ext cx="3924084" cy="559884"/>
          </a:xfrm>
          <a:prstGeom prst="rect">
            <a:avLst/>
          </a:prstGeom>
        </p:spPr>
      </p:pic>
    </p:spTree>
    <p:extLst>
      <p:ext uri="{BB962C8B-B14F-4D97-AF65-F5344CB8AC3E}">
        <p14:creationId xmlns:p14="http://schemas.microsoft.com/office/powerpoint/2010/main" val="3577238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3"/>
          <a:stretch>
            <a:fillRect/>
          </a:stretch>
        </p:blipFill>
        <p:spPr>
          <a:xfrm>
            <a:off x="11734800" y="4399280"/>
            <a:ext cx="457199" cy="636813"/>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4"/>
          <a:stretch>
            <a:fillRect/>
          </a:stretch>
        </p:blipFill>
        <p:spPr>
          <a:xfrm>
            <a:off x="11512550" y="5602319"/>
            <a:ext cx="476250" cy="457694"/>
          </a:xfrm>
          <a:prstGeom prst="rect">
            <a:avLst/>
          </a:prstGeom>
        </p:spPr>
      </p:pic>
      <p:pic>
        <p:nvPicPr>
          <p:cNvPr id="8" name="Grafik 7">
            <a:extLst>
              <a:ext uri="{FF2B5EF4-FFF2-40B4-BE49-F238E27FC236}">
                <a16:creationId xmlns:a16="http://schemas.microsoft.com/office/drawing/2014/main" id="{0021B2F9-D1A1-1613-971F-2A49B54EBBF4}"/>
              </a:ext>
            </a:extLst>
          </p:cNvPr>
          <p:cNvPicPr>
            <a:picLocks noChangeAspect="1"/>
          </p:cNvPicPr>
          <p:nvPr/>
        </p:nvPicPr>
        <p:blipFill rotWithShape="1">
          <a:blip r:embed="rId5"/>
          <a:srcRect t="15720" r="56903" b="20254"/>
          <a:stretch/>
        </p:blipFill>
        <p:spPr>
          <a:xfrm>
            <a:off x="914825" y="5847694"/>
            <a:ext cx="3383280" cy="484632"/>
          </a:xfrm>
          <a:prstGeom prst="rect">
            <a:avLst/>
          </a:prstGeom>
        </p:spPr>
      </p:pic>
      <p:pic>
        <p:nvPicPr>
          <p:cNvPr id="5" name="Grafik 4">
            <a:extLst>
              <a:ext uri="{FF2B5EF4-FFF2-40B4-BE49-F238E27FC236}">
                <a16:creationId xmlns:a16="http://schemas.microsoft.com/office/drawing/2014/main" id="{4A1F77A3-644A-C31F-BB54-024232A7FDF1}"/>
              </a:ext>
            </a:extLst>
          </p:cNvPr>
          <p:cNvPicPr>
            <a:picLocks noChangeAspect="1"/>
          </p:cNvPicPr>
          <p:nvPr/>
        </p:nvPicPr>
        <p:blipFill>
          <a:blip r:embed="rId6"/>
          <a:stretch>
            <a:fillRect/>
          </a:stretch>
        </p:blipFill>
        <p:spPr>
          <a:xfrm>
            <a:off x="5755022" y="6244959"/>
            <a:ext cx="549349" cy="613041"/>
          </a:xfrm>
          <a:prstGeom prst="rect">
            <a:avLst/>
          </a:prstGeom>
        </p:spPr>
      </p:pic>
      <p:pic>
        <p:nvPicPr>
          <p:cNvPr id="2" name="Grafik 1">
            <a:extLst>
              <a:ext uri="{FF2B5EF4-FFF2-40B4-BE49-F238E27FC236}">
                <a16:creationId xmlns:a16="http://schemas.microsoft.com/office/drawing/2014/main" id="{6028C506-2CF6-36F5-C996-CD2E60E278FC}"/>
              </a:ext>
            </a:extLst>
          </p:cNvPr>
          <p:cNvPicPr>
            <a:picLocks noChangeAspect="1"/>
          </p:cNvPicPr>
          <p:nvPr/>
        </p:nvPicPr>
        <p:blipFill>
          <a:blip r:embed="rId7"/>
          <a:stretch>
            <a:fillRect/>
          </a:stretch>
        </p:blipFill>
        <p:spPr>
          <a:xfrm>
            <a:off x="6310740" y="6309360"/>
            <a:ext cx="536714" cy="548640"/>
          </a:xfrm>
          <a:prstGeom prst="rect">
            <a:avLst/>
          </a:prstGeom>
        </p:spPr>
      </p:pic>
      <p:pic>
        <p:nvPicPr>
          <p:cNvPr id="3" name="Grafik 2">
            <a:extLst>
              <a:ext uri="{FF2B5EF4-FFF2-40B4-BE49-F238E27FC236}">
                <a16:creationId xmlns:a16="http://schemas.microsoft.com/office/drawing/2014/main" id="{4421511F-B217-F1E8-7A38-E6C1C13CD115}"/>
              </a:ext>
            </a:extLst>
          </p:cNvPr>
          <p:cNvPicPr>
            <a:picLocks noChangeAspect="1"/>
          </p:cNvPicPr>
          <p:nvPr/>
        </p:nvPicPr>
        <p:blipFill>
          <a:blip r:embed="rId7"/>
          <a:stretch>
            <a:fillRect/>
          </a:stretch>
        </p:blipFill>
        <p:spPr>
          <a:xfrm rot="10800000">
            <a:off x="5171901" y="6289039"/>
            <a:ext cx="556592" cy="568960"/>
          </a:xfrm>
          <a:prstGeom prst="rect">
            <a:avLst/>
          </a:prstGeom>
        </p:spPr>
      </p:pic>
      <p:sp>
        <p:nvSpPr>
          <p:cNvPr id="4" name="Untertitel 2">
            <a:extLst>
              <a:ext uri="{FF2B5EF4-FFF2-40B4-BE49-F238E27FC236}">
                <a16:creationId xmlns:a16="http://schemas.microsoft.com/office/drawing/2014/main" id="{6AE52A10-82FF-2268-E1C8-C1D978284915}"/>
              </a:ext>
            </a:extLst>
          </p:cNvPr>
          <p:cNvSpPr txBox="1">
            <a:spLocks noGrp="1"/>
          </p:cNvSpPr>
          <p:nvPr/>
        </p:nvSpPr>
        <p:spPr>
          <a:xfrm>
            <a:off x="967563" y="419100"/>
            <a:ext cx="10504967" cy="5136330"/>
          </a:xfrm>
          <a:prstGeom prst="rect">
            <a:avLst/>
          </a:prstGeom>
          <a:noFill/>
          <a:ln>
            <a:noFill/>
          </a:ln>
        </p:spPr>
        <p:txBody>
          <a:bodyPr vert="horz" wrap="square" lIns="91440" tIns="45720" rIns="91440" bIns="45720" anchor="t" anchorCtr="0" compatLnSpc="1">
            <a:normAutofit/>
          </a:bodyPr>
          <a:lstStyle>
            <a:lvl1pPr marL="0" marR="0" lvl="0" indent="0" algn="ctr" defTabSz="914400" rtl="0" fontAlgn="auto" hangingPunct="1">
              <a:lnSpc>
                <a:spcPct val="90000"/>
              </a:lnSpc>
              <a:spcBef>
                <a:spcPts val="1000"/>
              </a:spcBef>
              <a:spcAft>
                <a:spcPts val="0"/>
              </a:spcAft>
              <a:buSzPct val="100000"/>
              <a:buFont typeface="Arial" pitchFamily="34"/>
              <a:buNone/>
              <a:tabLst/>
              <a:defRPr lang="de-DE" sz="24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r>
              <a:rPr lang="de-DE" sz="2000" b="1">
                <a:latin typeface="Atkinson Hyperlegible"/>
                <a:ea typeface="Calibri" pitchFamily="34"/>
                <a:cs typeface="Times New Roman" pitchFamily="18"/>
              </a:rPr>
              <a:t>Aufgabe: </a:t>
            </a:r>
            <a:r>
              <a:rPr lang="de-DE" sz="2000">
                <a:latin typeface="Atkinson Hyperlegible"/>
                <a:ea typeface="Calibri" pitchFamily="34"/>
                <a:cs typeface="Times New Roman" pitchFamily="18"/>
              </a:rPr>
              <a:t>Ordnen Sie die bereits bekannten Kamera-Unterfunktionen der Kamera-App des Betriebssystems Android zu. Füllen Sie dazu die Tabelle.</a:t>
            </a:r>
          </a:p>
          <a:p>
            <a:pPr lvl="0" algn="just"/>
            <a:endParaRPr lang="de-DE">
              <a:latin typeface="Atkinson Hyperlegible"/>
              <a:ea typeface="Calibri" pitchFamily="34"/>
              <a:cs typeface="Times New Roman" pitchFamily="18"/>
            </a:endParaRPr>
          </a:p>
          <a:p>
            <a:pPr lvl="0" algn="just"/>
            <a:endParaRPr lang="de-DE">
              <a:latin typeface="Atkinson Hyperlegible"/>
              <a:ea typeface="Calibri" pitchFamily="34"/>
              <a:cs typeface="Times New Roman" pitchFamily="18"/>
            </a:endParaRPr>
          </a:p>
          <a:p>
            <a:pPr lvl="0" algn="just"/>
            <a:endParaRPr lang="de-DE">
              <a:latin typeface="Atkinson Hyperlegible"/>
              <a:ea typeface="Calibri" pitchFamily="34"/>
              <a:cs typeface="Times New Roman" pitchFamily="18"/>
            </a:endParaRPr>
          </a:p>
          <a:p>
            <a:pPr lvl="0" algn="just"/>
            <a:endParaRPr lang="de-DE">
              <a:latin typeface="Atkinson Hyperlegible"/>
              <a:ea typeface="Calibri" pitchFamily="34"/>
              <a:cs typeface="Times New Roman" pitchFamily="18"/>
            </a:endParaRPr>
          </a:p>
          <a:p>
            <a:pPr lvl="0" algn="just"/>
            <a:endParaRPr lang="de-DE">
              <a:latin typeface="Atkinson Hyperlegible"/>
              <a:ea typeface="Calibri" pitchFamily="34"/>
              <a:cs typeface="Times New Roman" pitchFamily="18"/>
            </a:endParaRPr>
          </a:p>
          <a:p>
            <a:pPr lvl="0" algn="just"/>
            <a:endParaRPr lang="de-DE">
              <a:latin typeface="Atkinson Hyperlegible"/>
              <a:ea typeface="Calibri" pitchFamily="34"/>
              <a:cs typeface="Times New Roman" pitchFamily="18"/>
            </a:endParaRPr>
          </a:p>
          <a:p>
            <a:pPr lvl="0" algn="just"/>
            <a:endParaRPr lang="de-DE">
              <a:latin typeface="Atkinson Hyperlegible"/>
              <a:ea typeface="Calibri" pitchFamily="34"/>
              <a:cs typeface="Times New Roman" pitchFamily="18"/>
            </a:endParaRPr>
          </a:p>
          <a:p>
            <a:pPr lvl="0" algn="just"/>
            <a:endParaRPr lang="de-DE">
              <a:latin typeface="Atkinson Hyperlegible"/>
              <a:ea typeface="Calibri" pitchFamily="34"/>
              <a:cs typeface="Times New Roman" pitchFamily="18"/>
            </a:endParaRPr>
          </a:p>
          <a:p>
            <a:pPr lvl="0" algn="just"/>
            <a:endParaRPr lang="de-DE">
              <a:latin typeface="Calibri" pitchFamily="34"/>
              <a:ea typeface="Calibri" pitchFamily="34"/>
              <a:cs typeface="Times New Roman" pitchFamily="18"/>
            </a:endParaRPr>
          </a:p>
          <a:p>
            <a:pPr lvl="0" algn="l"/>
            <a:endParaRPr lang="de-DE"/>
          </a:p>
        </p:txBody>
      </p:sp>
      <p:pic>
        <p:nvPicPr>
          <p:cNvPr id="6146" name="Picture 2">
            <a:extLst>
              <a:ext uri="{FF2B5EF4-FFF2-40B4-BE49-F238E27FC236}">
                <a16:creationId xmlns:a16="http://schemas.microsoft.com/office/drawing/2014/main" id="{B41D805C-D94C-B213-EEDA-900FC27EFA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6912" y="1075370"/>
            <a:ext cx="3480816" cy="5135066"/>
          </a:xfrm>
          <a:prstGeom prst="rect">
            <a:avLst/>
          </a:prstGeom>
          <a:noFill/>
          <a:extLst>
            <a:ext uri="{909E8E84-426E-40DD-AFC4-6F175D3DCCD1}">
              <a14:hiddenFill xmlns:a14="http://schemas.microsoft.com/office/drawing/2010/main">
                <a:solidFill>
                  <a:srgbClr val="FFFFFF"/>
                </a:solidFill>
              </a14:hiddenFill>
            </a:ext>
          </a:extLst>
        </p:spPr>
      </p:pic>
      <p:sp>
        <p:nvSpPr>
          <p:cNvPr id="6" name="Foliennummernplatzhalter 5">
            <a:extLst>
              <a:ext uri="{FF2B5EF4-FFF2-40B4-BE49-F238E27FC236}">
                <a16:creationId xmlns:a16="http://schemas.microsoft.com/office/drawing/2014/main" id="{2CDDFA07-C7DC-6972-6E0B-AB9BF7383367}"/>
              </a:ext>
            </a:extLst>
          </p:cNvPr>
          <p:cNvSpPr>
            <a:spLocks noGrp="1"/>
          </p:cNvSpPr>
          <p:nvPr>
            <p:ph type="sldNum" sz="quarter" idx="12"/>
          </p:nvPr>
        </p:nvSpPr>
        <p:spPr/>
        <p:txBody>
          <a:bodyPr/>
          <a:lstStyle/>
          <a:p>
            <a:fld id="{E182850F-FEB5-4830-AB36-745DE1E0E1EF}" type="slidenum">
              <a:rPr lang="de-DE" smtClean="0"/>
              <a:t>19</a:t>
            </a:fld>
            <a:endParaRPr lang="de-DE"/>
          </a:p>
        </p:txBody>
      </p:sp>
      <p:sp>
        <p:nvSpPr>
          <p:cNvPr id="11" name="Rechteck 10">
            <a:extLst>
              <a:ext uri="{FF2B5EF4-FFF2-40B4-BE49-F238E27FC236}">
                <a16:creationId xmlns:a16="http://schemas.microsoft.com/office/drawing/2014/main" id="{3498F8A6-783F-AC55-F1B8-3EDDEBAFDFBF}"/>
              </a:ext>
            </a:extLst>
          </p:cNvPr>
          <p:cNvSpPr/>
          <p:nvPr/>
        </p:nvSpPr>
        <p:spPr>
          <a:xfrm>
            <a:off x="4309619" y="4153183"/>
            <a:ext cx="2292491" cy="458217"/>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b="1">
                <a:solidFill>
                  <a:schemeClr val="tx1"/>
                </a:solidFill>
                <a:effectLst/>
                <a:latin typeface="Atkinson Hyperlegible"/>
                <a:ea typeface="Calibri" panose="020F0502020204030204" pitchFamily="34" charset="0"/>
                <a:cs typeface="Times New Roman" panose="02020603050405020304" pitchFamily="18" charset="0"/>
              </a:rPr>
              <a:t>Aufnehmen von Fotos</a:t>
            </a:r>
            <a:endParaRPr lang="de-DE">
              <a:solidFill>
                <a:schemeClr val="tx1"/>
              </a:solidFill>
            </a:endParaRPr>
          </a:p>
        </p:txBody>
      </p:sp>
      <p:sp>
        <p:nvSpPr>
          <p:cNvPr id="13" name="Rechteck 12">
            <a:extLst>
              <a:ext uri="{FF2B5EF4-FFF2-40B4-BE49-F238E27FC236}">
                <a16:creationId xmlns:a16="http://schemas.microsoft.com/office/drawing/2014/main" id="{E85C1E26-AD29-5764-F7FD-D99A00296AE0}"/>
              </a:ext>
            </a:extLst>
          </p:cNvPr>
          <p:cNvSpPr/>
          <p:nvPr/>
        </p:nvSpPr>
        <p:spPr>
          <a:xfrm>
            <a:off x="4341124" y="3628780"/>
            <a:ext cx="2506330" cy="326000"/>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i="0">
                <a:solidFill>
                  <a:srgbClr val="000000"/>
                </a:solidFill>
                <a:effectLst/>
                <a:latin typeface="Atkinson Hyperlegible" pitchFamily="2" charset="0"/>
              </a:rPr>
              <a:t>Ein- oder Auszoomen</a:t>
            </a:r>
            <a:endParaRPr lang="de-DE">
              <a:latin typeface="Atkinson Hyperlegible" pitchFamily="2" charset="0"/>
            </a:endParaRPr>
          </a:p>
        </p:txBody>
      </p:sp>
      <p:sp>
        <p:nvSpPr>
          <p:cNvPr id="14" name="Rechteck 13">
            <a:extLst>
              <a:ext uri="{FF2B5EF4-FFF2-40B4-BE49-F238E27FC236}">
                <a16:creationId xmlns:a16="http://schemas.microsoft.com/office/drawing/2014/main" id="{919E31E0-591E-4723-830F-D27330E8F9D8}"/>
              </a:ext>
            </a:extLst>
          </p:cNvPr>
          <p:cNvSpPr/>
          <p:nvPr/>
        </p:nvSpPr>
        <p:spPr>
          <a:xfrm>
            <a:off x="4636246" y="2521222"/>
            <a:ext cx="1605804" cy="353041"/>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b="1">
                <a:solidFill>
                  <a:schemeClr val="tx1"/>
                </a:solidFill>
                <a:effectLst/>
                <a:latin typeface="Atkinson Hyperlegible"/>
                <a:ea typeface="Calibri" panose="020F0502020204030204" pitchFamily="34" charset="0"/>
                <a:cs typeface="Times New Roman" panose="02020603050405020304" pitchFamily="18" charset="0"/>
              </a:rPr>
              <a:t>Fokussieren</a:t>
            </a:r>
            <a:endParaRPr lang="de-DE">
              <a:solidFill>
                <a:schemeClr val="tx1"/>
              </a:solidFill>
            </a:endParaRPr>
          </a:p>
        </p:txBody>
      </p:sp>
      <p:sp>
        <p:nvSpPr>
          <p:cNvPr id="15" name="Rechteck 14">
            <a:extLst>
              <a:ext uri="{FF2B5EF4-FFF2-40B4-BE49-F238E27FC236}">
                <a16:creationId xmlns:a16="http://schemas.microsoft.com/office/drawing/2014/main" id="{20372110-D596-75F7-085A-CDC2B5070E35}"/>
              </a:ext>
            </a:extLst>
          </p:cNvPr>
          <p:cNvSpPr/>
          <p:nvPr/>
        </p:nvSpPr>
        <p:spPr>
          <a:xfrm>
            <a:off x="4793637" y="3097146"/>
            <a:ext cx="1239625" cy="334901"/>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b="1">
                <a:solidFill>
                  <a:schemeClr val="tx1"/>
                </a:solidFill>
                <a:effectLst/>
                <a:latin typeface="Atkinson Hyperlegible"/>
                <a:ea typeface="Calibri" panose="020F0502020204030204" pitchFamily="34" charset="0"/>
                <a:cs typeface="Times New Roman" panose="02020603050405020304" pitchFamily="18" charset="0"/>
              </a:rPr>
              <a:t>Helligkeit</a:t>
            </a:r>
            <a:endParaRPr lang="de-DE">
              <a:solidFill>
                <a:schemeClr val="tx1"/>
              </a:solidFill>
            </a:endParaRPr>
          </a:p>
        </p:txBody>
      </p:sp>
      <p:sp>
        <p:nvSpPr>
          <p:cNvPr id="16" name="Rechteck 15">
            <a:extLst>
              <a:ext uri="{FF2B5EF4-FFF2-40B4-BE49-F238E27FC236}">
                <a16:creationId xmlns:a16="http://schemas.microsoft.com/office/drawing/2014/main" id="{5E7807CC-18C5-2B39-5F99-38D36171A9FD}"/>
              </a:ext>
            </a:extLst>
          </p:cNvPr>
          <p:cNvSpPr/>
          <p:nvPr/>
        </p:nvSpPr>
        <p:spPr>
          <a:xfrm>
            <a:off x="4564257" y="4763596"/>
            <a:ext cx="1732377" cy="42559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b="1">
                <a:solidFill>
                  <a:schemeClr val="tx1"/>
                </a:solidFill>
                <a:effectLst/>
                <a:latin typeface="Atkinson Hyperlegible"/>
                <a:ea typeface="Calibri" panose="020F0502020204030204" pitchFamily="34" charset="0"/>
                <a:cs typeface="Times New Roman" panose="02020603050405020304" pitchFamily="18" charset="0"/>
              </a:rPr>
              <a:t>Kamera drehen</a:t>
            </a:r>
            <a:endParaRPr lang="de-DE">
              <a:solidFill>
                <a:schemeClr val="tx1"/>
              </a:solidFill>
            </a:endParaRPr>
          </a:p>
        </p:txBody>
      </p:sp>
      <p:sp>
        <p:nvSpPr>
          <p:cNvPr id="17" name="Rechteck 16">
            <a:extLst>
              <a:ext uri="{FF2B5EF4-FFF2-40B4-BE49-F238E27FC236}">
                <a16:creationId xmlns:a16="http://schemas.microsoft.com/office/drawing/2014/main" id="{2A4553CF-262A-2343-E2FA-ED111BB9F474}"/>
              </a:ext>
            </a:extLst>
          </p:cNvPr>
          <p:cNvSpPr/>
          <p:nvPr/>
        </p:nvSpPr>
        <p:spPr>
          <a:xfrm>
            <a:off x="4520184" y="1919377"/>
            <a:ext cx="1988566" cy="380847"/>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b="1">
                <a:solidFill>
                  <a:schemeClr val="tx1"/>
                </a:solidFill>
                <a:effectLst/>
                <a:latin typeface="Atkinson Hyperlegible"/>
                <a:ea typeface="Calibri" panose="020F0502020204030204" pitchFamily="34" charset="0"/>
                <a:cs typeface="Times New Roman" panose="02020603050405020304" pitchFamily="18" charset="0"/>
              </a:rPr>
              <a:t>Selbstauslöser</a:t>
            </a:r>
            <a:endParaRPr lang="de-DE">
              <a:solidFill>
                <a:schemeClr val="tx1"/>
              </a:solidFill>
            </a:endParaRPr>
          </a:p>
        </p:txBody>
      </p:sp>
      <p:sp>
        <p:nvSpPr>
          <p:cNvPr id="18" name="Rechteck 17">
            <a:extLst>
              <a:ext uri="{FF2B5EF4-FFF2-40B4-BE49-F238E27FC236}">
                <a16:creationId xmlns:a16="http://schemas.microsoft.com/office/drawing/2014/main" id="{AA15349C-724B-C887-8928-CD02B9DED126}"/>
              </a:ext>
            </a:extLst>
          </p:cNvPr>
          <p:cNvSpPr/>
          <p:nvPr/>
        </p:nvSpPr>
        <p:spPr>
          <a:xfrm>
            <a:off x="4597330" y="5359649"/>
            <a:ext cx="1732377" cy="458217"/>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b="1">
                <a:solidFill>
                  <a:schemeClr val="tx1"/>
                </a:solidFill>
                <a:effectLst/>
                <a:latin typeface="Atkinson Hyperlegible"/>
                <a:ea typeface="Calibri" panose="020F0502020204030204" pitchFamily="34" charset="0"/>
                <a:cs typeface="Times New Roman" panose="02020603050405020304" pitchFamily="18" charset="0"/>
              </a:rPr>
              <a:t>Modus-Wechsel</a:t>
            </a:r>
            <a:r>
              <a:rPr lang="de-DE" sz="1800">
                <a:solidFill>
                  <a:schemeClr val="tx1"/>
                </a:solidFill>
                <a:effectLst/>
                <a:latin typeface="Atkinson Hyperlegible"/>
                <a:ea typeface="Calibri" panose="020F0502020204030204" pitchFamily="34" charset="0"/>
                <a:cs typeface="Times New Roman" panose="02020603050405020304" pitchFamily="18" charset="0"/>
              </a:rPr>
              <a:t> </a:t>
            </a:r>
            <a:endParaRPr lang="de-DE">
              <a:solidFill>
                <a:schemeClr val="tx1"/>
              </a:solidFill>
            </a:endParaRPr>
          </a:p>
        </p:txBody>
      </p:sp>
      <p:graphicFrame>
        <p:nvGraphicFramePr>
          <p:cNvPr id="7" name="Tabelle 8">
            <a:extLst>
              <a:ext uri="{FF2B5EF4-FFF2-40B4-BE49-F238E27FC236}">
                <a16:creationId xmlns:a16="http://schemas.microsoft.com/office/drawing/2014/main" id="{8A65CC00-0217-41D1-B897-AD5BD31F5062}"/>
              </a:ext>
            </a:extLst>
          </p:cNvPr>
          <p:cNvGraphicFramePr>
            <a:graphicFrameLocks noGrp="1"/>
          </p:cNvGraphicFramePr>
          <p:nvPr>
            <p:extLst>
              <p:ext uri="{D42A27DB-BD31-4B8C-83A1-F6EECF244321}">
                <p14:modId xmlns:p14="http://schemas.microsoft.com/office/powerpoint/2010/main" val="1494004290"/>
              </p:ext>
            </p:extLst>
          </p:nvPr>
        </p:nvGraphicFramePr>
        <p:xfrm>
          <a:off x="1103754" y="1574800"/>
          <a:ext cx="3007360" cy="3997959"/>
        </p:xfrm>
        <a:graphic>
          <a:graphicData uri="http://schemas.openxmlformats.org/drawingml/2006/table">
            <a:tbl>
              <a:tblPr firstRow="1" bandRow="1">
                <a:tableStyleId>{5C22544A-7EE6-4342-B048-85BDC9FD1C3A}</a:tableStyleId>
              </a:tblPr>
              <a:tblGrid>
                <a:gridCol w="3007360">
                  <a:extLst>
                    <a:ext uri="{9D8B030D-6E8A-4147-A177-3AD203B41FA5}">
                      <a16:colId xmlns:a16="http://schemas.microsoft.com/office/drawing/2014/main" val="2163144138"/>
                    </a:ext>
                  </a:extLst>
                </a:gridCol>
              </a:tblGrid>
              <a:tr h="493745">
                <a:tc>
                  <a:txBody>
                    <a:bodyPr/>
                    <a:lstStyle/>
                    <a:p>
                      <a:pPr algn="ctr"/>
                      <a:r>
                        <a:rPr lang="de-DE" sz="1800">
                          <a:latin typeface="Atkinson Hyperlegible" pitchFamily="2" charset="0"/>
                        </a:rPr>
                        <a:t>Kamera-Unterfunktionen</a:t>
                      </a:r>
                    </a:p>
                  </a:txBody>
                  <a:tcPr anchor="ctr"/>
                </a:tc>
                <a:extLst>
                  <a:ext uri="{0D108BD9-81ED-4DB2-BD59-A6C34878D82A}">
                    <a16:rowId xmlns:a16="http://schemas.microsoft.com/office/drawing/2014/main" val="1092105619"/>
                  </a:ext>
                </a:extLst>
              </a:tr>
              <a:tr h="500602">
                <a:tc>
                  <a:txBody>
                    <a:bodyPr/>
                    <a:lstStyle/>
                    <a:p>
                      <a:r>
                        <a:rPr lang="de-DE">
                          <a:latin typeface="Calibri" panose="020F0502020204030204" pitchFamily="34" charset="0"/>
                          <a:ea typeface="Calibri" panose="020F0502020204030204" pitchFamily="34" charset="0"/>
                          <a:cs typeface="Calibri" panose="020F0502020204030204" pitchFamily="34" charset="0"/>
                        </a:rPr>
                        <a:t>❶</a:t>
                      </a:r>
                      <a:endParaRPr lang="de-DE"/>
                    </a:p>
                  </a:txBody>
                  <a:tcPr/>
                </a:tc>
                <a:extLst>
                  <a:ext uri="{0D108BD9-81ED-4DB2-BD59-A6C34878D82A}">
                    <a16:rowId xmlns:a16="http://schemas.microsoft.com/office/drawing/2014/main" val="3923412520"/>
                  </a:ext>
                </a:extLst>
              </a:tr>
              <a:tr h="500602">
                <a:tc>
                  <a:txBody>
                    <a:bodyPr/>
                    <a:lstStyle/>
                    <a:p>
                      <a:r>
                        <a:rPr lang="de-DE">
                          <a:latin typeface="Calibri" panose="020F0502020204030204" pitchFamily="34" charset="0"/>
                          <a:ea typeface="Calibri" panose="020F0502020204030204" pitchFamily="34" charset="0"/>
                          <a:cs typeface="Calibri" panose="020F0502020204030204" pitchFamily="34" charset="0"/>
                        </a:rPr>
                        <a:t>❷</a:t>
                      </a:r>
                      <a:endParaRPr lang="de-DE"/>
                    </a:p>
                  </a:txBody>
                  <a:tcPr/>
                </a:tc>
                <a:extLst>
                  <a:ext uri="{0D108BD9-81ED-4DB2-BD59-A6C34878D82A}">
                    <a16:rowId xmlns:a16="http://schemas.microsoft.com/office/drawing/2014/main" val="919486979"/>
                  </a:ext>
                </a:extLst>
              </a:tr>
              <a:tr h="500602">
                <a:tc>
                  <a:txBody>
                    <a:bodyPr/>
                    <a:lstStyle/>
                    <a:p>
                      <a:r>
                        <a:rPr lang="de-DE">
                          <a:latin typeface="Calibri" panose="020F0502020204030204" pitchFamily="34" charset="0"/>
                          <a:ea typeface="Calibri" panose="020F0502020204030204" pitchFamily="34" charset="0"/>
                          <a:cs typeface="Calibri" panose="020F0502020204030204" pitchFamily="34" charset="0"/>
                        </a:rPr>
                        <a:t>❸</a:t>
                      </a:r>
                      <a:endParaRPr lang="de-DE"/>
                    </a:p>
                  </a:txBody>
                  <a:tcPr/>
                </a:tc>
                <a:extLst>
                  <a:ext uri="{0D108BD9-81ED-4DB2-BD59-A6C34878D82A}">
                    <a16:rowId xmlns:a16="http://schemas.microsoft.com/office/drawing/2014/main" val="4217134963"/>
                  </a:ext>
                </a:extLst>
              </a:tr>
              <a:tr h="500602">
                <a:tc>
                  <a:txBody>
                    <a:bodyPr/>
                    <a:lstStyle/>
                    <a:p>
                      <a:r>
                        <a:rPr lang="de-DE">
                          <a:latin typeface="Calibri" panose="020F0502020204030204" pitchFamily="34" charset="0"/>
                          <a:ea typeface="Calibri" panose="020F0502020204030204" pitchFamily="34" charset="0"/>
                          <a:cs typeface="Calibri" panose="020F0502020204030204" pitchFamily="34" charset="0"/>
                        </a:rPr>
                        <a:t>❹</a:t>
                      </a:r>
                      <a:endParaRPr lang="de-DE"/>
                    </a:p>
                  </a:txBody>
                  <a:tcPr/>
                </a:tc>
                <a:extLst>
                  <a:ext uri="{0D108BD9-81ED-4DB2-BD59-A6C34878D82A}">
                    <a16:rowId xmlns:a16="http://schemas.microsoft.com/office/drawing/2014/main" val="1219296184"/>
                  </a:ext>
                </a:extLst>
              </a:tr>
              <a:tr h="500602">
                <a:tc>
                  <a:txBody>
                    <a:bodyPr/>
                    <a:lstStyle/>
                    <a:p>
                      <a:r>
                        <a:rPr lang="de-DE">
                          <a:latin typeface="Calibri" panose="020F0502020204030204" pitchFamily="34" charset="0"/>
                          <a:ea typeface="Calibri" panose="020F0502020204030204" pitchFamily="34" charset="0"/>
                          <a:cs typeface="Calibri" panose="020F0502020204030204" pitchFamily="34" charset="0"/>
                        </a:rPr>
                        <a:t>❺</a:t>
                      </a:r>
                      <a:endParaRPr lang="de-DE"/>
                    </a:p>
                  </a:txBody>
                  <a:tcPr/>
                </a:tc>
                <a:extLst>
                  <a:ext uri="{0D108BD9-81ED-4DB2-BD59-A6C34878D82A}">
                    <a16:rowId xmlns:a16="http://schemas.microsoft.com/office/drawing/2014/main" val="3770756138"/>
                  </a:ext>
                </a:extLst>
              </a:tr>
              <a:tr h="500602">
                <a:tc>
                  <a:txBody>
                    <a:bodyPr/>
                    <a:lstStyle/>
                    <a:p>
                      <a:r>
                        <a:rPr lang="de-DE">
                          <a:latin typeface="Calibri" panose="020F0502020204030204" pitchFamily="34" charset="0"/>
                          <a:ea typeface="Calibri" panose="020F0502020204030204" pitchFamily="34" charset="0"/>
                          <a:cs typeface="Calibri" panose="020F0502020204030204" pitchFamily="34" charset="0"/>
                        </a:rPr>
                        <a:t>❻</a:t>
                      </a:r>
                      <a:endParaRPr lang="de-DE"/>
                    </a:p>
                  </a:txBody>
                  <a:tcPr/>
                </a:tc>
                <a:extLst>
                  <a:ext uri="{0D108BD9-81ED-4DB2-BD59-A6C34878D82A}">
                    <a16:rowId xmlns:a16="http://schemas.microsoft.com/office/drawing/2014/main" val="4023037730"/>
                  </a:ext>
                </a:extLst>
              </a:tr>
              <a:tr h="500602">
                <a:tc>
                  <a:txBody>
                    <a:bodyPr/>
                    <a:lstStyle/>
                    <a:p>
                      <a:r>
                        <a:rPr lang="de-DE">
                          <a:latin typeface="Calibri" panose="020F0502020204030204" pitchFamily="34" charset="0"/>
                          <a:ea typeface="Calibri" panose="020F0502020204030204" pitchFamily="34" charset="0"/>
                          <a:cs typeface="Calibri" panose="020F0502020204030204" pitchFamily="34" charset="0"/>
                        </a:rPr>
                        <a:t>❼</a:t>
                      </a:r>
                      <a:endParaRPr lang="de-DE"/>
                    </a:p>
                  </a:txBody>
                  <a:tcPr/>
                </a:tc>
                <a:extLst>
                  <a:ext uri="{0D108BD9-81ED-4DB2-BD59-A6C34878D82A}">
                    <a16:rowId xmlns:a16="http://schemas.microsoft.com/office/drawing/2014/main" val="4157784842"/>
                  </a:ext>
                </a:extLst>
              </a:tr>
            </a:tbl>
          </a:graphicData>
        </a:graphic>
      </p:graphicFrame>
      <p:pic>
        <p:nvPicPr>
          <p:cNvPr id="10" name="Grafik 9">
            <a:extLst>
              <a:ext uri="{FF2B5EF4-FFF2-40B4-BE49-F238E27FC236}">
                <a16:creationId xmlns:a16="http://schemas.microsoft.com/office/drawing/2014/main" id="{7FBB7BD7-F282-DCA2-8BA1-5AAF61E7DF14}"/>
              </a:ext>
            </a:extLst>
          </p:cNvPr>
          <p:cNvPicPr>
            <a:picLocks noChangeAspect="1"/>
          </p:cNvPicPr>
          <p:nvPr/>
        </p:nvPicPr>
        <p:blipFill>
          <a:blip r:embed="rId9"/>
          <a:stretch>
            <a:fillRect/>
          </a:stretch>
        </p:blipFill>
        <p:spPr>
          <a:xfrm>
            <a:off x="10822550" y="2730364"/>
            <a:ext cx="349268" cy="336567"/>
          </a:xfrm>
          <a:prstGeom prst="rect">
            <a:avLst/>
          </a:prstGeom>
        </p:spPr>
      </p:pic>
      <p:pic>
        <p:nvPicPr>
          <p:cNvPr id="21" name="Grafik 20">
            <a:extLst>
              <a:ext uri="{FF2B5EF4-FFF2-40B4-BE49-F238E27FC236}">
                <a16:creationId xmlns:a16="http://schemas.microsoft.com/office/drawing/2014/main" id="{302CF1BD-4EE8-C931-2C8A-107339F3DCDE}"/>
              </a:ext>
            </a:extLst>
          </p:cNvPr>
          <p:cNvPicPr>
            <a:picLocks noChangeAspect="1"/>
          </p:cNvPicPr>
          <p:nvPr/>
        </p:nvPicPr>
        <p:blipFill>
          <a:blip r:embed="rId10"/>
          <a:stretch>
            <a:fillRect/>
          </a:stretch>
        </p:blipFill>
        <p:spPr>
          <a:xfrm>
            <a:off x="10852909" y="3679422"/>
            <a:ext cx="330217" cy="330217"/>
          </a:xfrm>
          <a:prstGeom prst="rect">
            <a:avLst/>
          </a:prstGeom>
        </p:spPr>
      </p:pic>
      <p:pic>
        <p:nvPicPr>
          <p:cNvPr id="23" name="Grafik 22">
            <a:extLst>
              <a:ext uri="{FF2B5EF4-FFF2-40B4-BE49-F238E27FC236}">
                <a16:creationId xmlns:a16="http://schemas.microsoft.com/office/drawing/2014/main" id="{06D508D2-EF6F-EE53-E59D-0F158D538F37}"/>
              </a:ext>
            </a:extLst>
          </p:cNvPr>
          <p:cNvPicPr>
            <a:picLocks noChangeAspect="1"/>
          </p:cNvPicPr>
          <p:nvPr/>
        </p:nvPicPr>
        <p:blipFill>
          <a:blip r:embed="rId11"/>
          <a:stretch>
            <a:fillRect/>
          </a:stretch>
        </p:blipFill>
        <p:spPr>
          <a:xfrm>
            <a:off x="10809785" y="4591029"/>
            <a:ext cx="323867" cy="317516"/>
          </a:xfrm>
          <a:prstGeom prst="rect">
            <a:avLst/>
          </a:prstGeom>
        </p:spPr>
      </p:pic>
      <p:pic>
        <p:nvPicPr>
          <p:cNvPr id="25" name="Grafik 24">
            <a:extLst>
              <a:ext uri="{FF2B5EF4-FFF2-40B4-BE49-F238E27FC236}">
                <a16:creationId xmlns:a16="http://schemas.microsoft.com/office/drawing/2014/main" id="{2D828101-9B90-B435-EA60-C2C7F7F7B060}"/>
              </a:ext>
            </a:extLst>
          </p:cNvPr>
          <p:cNvPicPr>
            <a:picLocks noChangeAspect="1"/>
          </p:cNvPicPr>
          <p:nvPr/>
        </p:nvPicPr>
        <p:blipFill>
          <a:blip r:embed="rId12"/>
          <a:stretch>
            <a:fillRect/>
          </a:stretch>
        </p:blipFill>
        <p:spPr>
          <a:xfrm>
            <a:off x="10833579" y="5241128"/>
            <a:ext cx="330217" cy="323867"/>
          </a:xfrm>
          <a:prstGeom prst="rect">
            <a:avLst/>
          </a:prstGeom>
        </p:spPr>
      </p:pic>
      <p:pic>
        <p:nvPicPr>
          <p:cNvPr id="28" name="Grafik 27">
            <a:extLst>
              <a:ext uri="{FF2B5EF4-FFF2-40B4-BE49-F238E27FC236}">
                <a16:creationId xmlns:a16="http://schemas.microsoft.com/office/drawing/2014/main" id="{0DFB53A3-0CF6-6E1C-7D83-D1DA746C02ED}"/>
              </a:ext>
            </a:extLst>
          </p:cNvPr>
          <p:cNvPicPr>
            <a:picLocks noChangeAspect="1"/>
          </p:cNvPicPr>
          <p:nvPr/>
        </p:nvPicPr>
        <p:blipFill>
          <a:blip r:embed="rId13"/>
          <a:stretch>
            <a:fillRect/>
          </a:stretch>
        </p:blipFill>
        <p:spPr>
          <a:xfrm>
            <a:off x="10804493" y="5904837"/>
            <a:ext cx="349268" cy="336567"/>
          </a:xfrm>
          <a:prstGeom prst="rect">
            <a:avLst/>
          </a:prstGeom>
        </p:spPr>
      </p:pic>
      <p:pic>
        <p:nvPicPr>
          <p:cNvPr id="30" name="Grafik 29">
            <a:extLst>
              <a:ext uri="{FF2B5EF4-FFF2-40B4-BE49-F238E27FC236}">
                <a16:creationId xmlns:a16="http://schemas.microsoft.com/office/drawing/2014/main" id="{77050893-484A-B504-B014-90976521A9C2}"/>
              </a:ext>
            </a:extLst>
          </p:cNvPr>
          <p:cNvPicPr>
            <a:picLocks noChangeAspect="1"/>
          </p:cNvPicPr>
          <p:nvPr/>
        </p:nvPicPr>
        <p:blipFill>
          <a:blip r:embed="rId14"/>
          <a:stretch>
            <a:fillRect/>
          </a:stretch>
        </p:blipFill>
        <p:spPr>
          <a:xfrm>
            <a:off x="8966981" y="6243496"/>
            <a:ext cx="323867" cy="323867"/>
          </a:xfrm>
          <a:prstGeom prst="rect">
            <a:avLst/>
          </a:prstGeom>
        </p:spPr>
      </p:pic>
      <p:pic>
        <p:nvPicPr>
          <p:cNvPr id="32" name="Grafik 31">
            <a:extLst>
              <a:ext uri="{FF2B5EF4-FFF2-40B4-BE49-F238E27FC236}">
                <a16:creationId xmlns:a16="http://schemas.microsoft.com/office/drawing/2014/main" id="{36C2FA56-8154-23F2-94F7-27B8B9687660}"/>
              </a:ext>
            </a:extLst>
          </p:cNvPr>
          <p:cNvPicPr>
            <a:picLocks noChangeAspect="1"/>
          </p:cNvPicPr>
          <p:nvPr/>
        </p:nvPicPr>
        <p:blipFill>
          <a:blip r:embed="rId15"/>
          <a:stretch>
            <a:fillRect/>
          </a:stretch>
        </p:blipFill>
        <p:spPr>
          <a:xfrm>
            <a:off x="6929951" y="4611400"/>
            <a:ext cx="323867" cy="317516"/>
          </a:xfrm>
          <a:prstGeom prst="rect">
            <a:avLst/>
          </a:prstGeom>
        </p:spPr>
      </p:pic>
    </p:spTree>
    <p:extLst>
      <p:ext uri="{BB962C8B-B14F-4D97-AF65-F5344CB8AC3E}">
        <p14:creationId xmlns:p14="http://schemas.microsoft.com/office/powerpoint/2010/main" val="89341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DDF55836-6616-0FFD-8817-3623964849B0}"/>
              </a:ext>
            </a:extLst>
          </p:cNvPr>
          <p:cNvSpPr>
            <a:spLocks noGrp="1"/>
          </p:cNvSpPr>
          <p:nvPr>
            <p:ph type="sldNum" sz="quarter" idx="2"/>
          </p:nvPr>
        </p:nvSpPr>
        <p:spPr/>
        <p:txBody>
          <a:bodyPr/>
          <a:lstStyle/>
          <a:p>
            <a:fld id="{86CB4B4D-7CA3-9044-876B-883B54F8677D}" type="slidenum">
              <a:rPr lang="de-DE" dirty="0"/>
              <a:t>2</a:t>
            </a:fld>
            <a:endParaRPr lang="de-DE"/>
          </a:p>
        </p:txBody>
      </p:sp>
      <p:pic>
        <p:nvPicPr>
          <p:cNvPr id="4" name="Grafik 3">
            <a:extLst>
              <a:ext uri="{FF2B5EF4-FFF2-40B4-BE49-F238E27FC236}">
                <a16:creationId xmlns:a16="http://schemas.microsoft.com/office/drawing/2014/main" id="{C23F0BD2-1B92-A660-CC1F-5FC3A6CF39D1}"/>
              </a:ext>
            </a:extLst>
          </p:cNvPr>
          <p:cNvPicPr>
            <a:picLocks noChangeAspect="1"/>
          </p:cNvPicPr>
          <p:nvPr/>
        </p:nvPicPr>
        <p:blipFill>
          <a:blip r:embed="rId3"/>
          <a:stretch>
            <a:fillRect/>
          </a:stretch>
        </p:blipFill>
        <p:spPr>
          <a:xfrm>
            <a:off x="914401" y="868844"/>
            <a:ext cx="10974172" cy="5412262"/>
          </a:xfrm>
          <a:prstGeom prst="rect">
            <a:avLst/>
          </a:prstGeom>
        </p:spPr>
      </p:pic>
      <p:pic>
        <p:nvPicPr>
          <p:cNvPr id="8" name="Grafik 7">
            <a:extLst>
              <a:ext uri="{FF2B5EF4-FFF2-40B4-BE49-F238E27FC236}">
                <a16:creationId xmlns:a16="http://schemas.microsoft.com/office/drawing/2014/main" id="{44D615BC-4B92-4BD1-74B7-6D875123F2C0}"/>
              </a:ext>
            </a:extLst>
          </p:cNvPr>
          <p:cNvPicPr>
            <a:picLocks noChangeAspect="1"/>
          </p:cNvPicPr>
          <p:nvPr/>
        </p:nvPicPr>
        <p:blipFill>
          <a:blip r:embed="rId4"/>
          <a:stretch>
            <a:fillRect/>
          </a:stretch>
        </p:blipFill>
        <p:spPr>
          <a:xfrm>
            <a:off x="7961343" y="973075"/>
            <a:ext cx="2241665" cy="2736991"/>
          </a:xfrm>
          <a:prstGeom prst="rect">
            <a:avLst/>
          </a:prstGeom>
        </p:spPr>
      </p:pic>
    </p:spTree>
    <p:extLst>
      <p:ext uri="{BB962C8B-B14F-4D97-AF65-F5344CB8AC3E}">
        <p14:creationId xmlns:p14="http://schemas.microsoft.com/office/powerpoint/2010/main" val="29614209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A820281-E178-00EE-771A-136BEDDC919A}"/>
              </a:ext>
            </a:extLst>
          </p:cNvPr>
          <p:cNvPicPr>
            <a:picLocks noChangeAspect="1"/>
          </p:cNvPicPr>
          <p:nvPr/>
        </p:nvPicPr>
        <p:blipFill>
          <a:blip r:embed="rId3"/>
          <a:stretch>
            <a:fillRect/>
          </a:stretch>
        </p:blipFill>
        <p:spPr>
          <a:xfrm>
            <a:off x="0" y="0"/>
            <a:ext cx="12192000" cy="683189"/>
          </a:xfrm>
          <a:prstGeom prst="rect">
            <a:avLst/>
          </a:prstGeom>
        </p:spPr>
      </p:pic>
      <p:pic>
        <p:nvPicPr>
          <p:cNvPr id="14" name="Grafik 13">
            <a:extLst>
              <a:ext uri="{FF2B5EF4-FFF2-40B4-BE49-F238E27FC236}">
                <a16:creationId xmlns:a16="http://schemas.microsoft.com/office/drawing/2014/main" id="{7F8BD40F-6F02-7642-CF67-0D3662C96BF2}"/>
              </a:ext>
            </a:extLst>
          </p:cNvPr>
          <p:cNvPicPr>
            <a:picLocks noChangeAspect="1"/>
          </p:cNvPicPr>
          <p:nvPr/>
        </p:nvPicPr>
        <p:blipFill>
          <a:blip r:embed="rId4"/>
          <a:stretch>
            <a:fillRect/>
          </a:stretch>
        </p:blipFill>
        <p:spPr>
          <a:xfrm>
            <a:off x="11609183" y="1543150"/>
            <a:ext cx="582817" cy="514250"/>
          </a:xfrm>
          <a:prstGeom prst="rect">
            <a:avLst/>
          </a:prstGeom>
        </p:spPr>
      </p:pic>
      <p:pic>
        <p:nvPicPr>
          <p:cNvPr id="18" name="Grafik 17">
            <a:extLst>
              <a:ext uri="{FF2B5EF4-FFF2-40B4-BE49-F238E27FC236}">
                <a16:creationId xmlns:a16="http://schemas.microsoft.com/office/drawing/2014/main" id="{DE24CD52-A82F-754E-9B12-510413B5766A}"/>
              </a:ext>
            </a:extLst>
          </p:cNvPr>
          <p:cNvPicPr>
            <a:picLocks noChangeAspect="1"/>
          </p:cNvPicPr>
          <p:nvPr/>
        </p:nvPicPr>
        <p:blipFill>
          <a:blip r:embed="rId5"/>
          <a:stretch>
            <a:fillRect/>
          </a:stretch>
        </p:blipFill>
        <p:spPr>
          <a:xfrm>
            <a:off x="10062783" y="2317827"/>
            <a:ext cx="1376488" cy="422414"/>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6"/>
          <a:stretch>
            <a:fillRect/>
          </a:stretch>
        </p:blipFill>
        <p:spPr>
          <a:xfrm>
            <a:off x="11636530" y="4030131"/>
            <a:ext cx="555470" cy="773690"/>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7"/>
          <a:stretch>
            <a:fillRect/>
          </a:stretch>
        </p:blipFill>
        <p:spPr>
          <a:xfrm>
            <a:off x="11080646" y="5261058"/>
            <a:ext cx="549401" cy="527996"/>
          </a:xfrm>
          <a:prstGeom prst="rect">
            <a:avLst/>
          </a:prstGeom>
        </p:spPr>
      </p:pic>
      <p:pic>
        <p:nvPicPr>
          <p:cNvPr id="32" name="Grafik 31">
            <a:extLst>
              <a:ext uri="{FF2B5EF4-FFF2-40B4-BE49-F238E27FC236}">
                <a16:creationId xmlns:a16="http://schemas.microsoft.com/office/drawing/2014/main" id="{6675251B-7604-483E-BF0D-262E78454A26}"/>
              </a:ext>
            </a:extLst>
          </p:cNvPr>
          <p:cNvPicPr>
            <a:picLocks noChangeAspect="1"/>
          </p:cNvPicPr>
          <p:nvPr/>
        </p:nvPicPr>
        <p:blipFill rotWithShape="1">
          <a:blip r:embed="rId8"/>
          <a:srcRect r="12027"/>
          <a:stretch/>
        </p:blipFill>
        <p:spPr>
          <a:xfrm>
            <a:off x="21709" y="1281474"/>
            <a:ext cx="7634026" cy="898397"/>
          </a:xfrm>
          <a:prstGeom prst="rect">
            <a:avLst/>
          </a:prstGeom>
        </p:spPr>
      </p:pic>
      <p:sp>
        <p:nvSpPr>
          <p:cNvPr id="2" name="Textfeld 1">
            <a:extLst>
              <a:ext uri="{FF2B5EF4-FFF2-40B4-BE49-F238E27FC236}">
                <a16:creationId xmlns:a16="http://schemas.microsoft.com/office/drawing/2014/main" id="{3205FA53-C2B7-89FC-9E8B-0045B987C341}"/>
              </a:ext>
            </a:extLst>
          </p:cNvPr>
          <p:cNvSpPr txBox="1"/>
          <p:nvPr/>
        </p:nvSpPr>
        <p:spPr>
          <a:xfrm>
            <a:off x="13729" y="757658"/>
            <a:ext cx="10643929" cy="523220"/>
          </a:xfrm>
          <a:prstGeom prst="rect">
            <a:avLst/>
          </a:prstGeom>
          <a:noFill/>
        </p:spPr>
        <p:txBody>
          <a:bodyPr wrap="square" rtlCol="0">
            <a:spAutoFit/>
          </a:bodyPr>
          <a:lstStyle/>
          <a:p>
            <a:pPr algn="just"/>
            <a:r>
              <a:rPr lang="de-DE" sz="2800" b="1">
                <a:solidFill>
                  <a:srgbClr val="000000"/>
                </a:solidFill>
                <a:effectLst/>
                <a:latin typeface="Atkinson Hyperlegible"/>
              </a:rPr>
              <a:t>Umgang mit dem Tablet anhand der Fotodokumentation</a:t>
            </a:r>
            <a:endParaRPr lang="de-DE" sz="2800">
              <a:effectLst/>
              <a:latin typeface="Arial" panose="020B0604020202020204" pitchFamily="34" charset="0"/>
              <a:ea typeface="Calibri" panose="020F0502020204030204" pitchFamily="34" charset="0"/>
              <a:cs typeface="Arial" panose="020B0604020202020204" pitchFamily="34" charset="0"/>
            </a:endParaRPr>
          </a:p>
        </p:txBody>
      </p:sp>
      <p:pic>
        <p:nvPicPr>
          <p:cNvPr id="3" name="Grafik 2">
            <a:extLst>
              <a:ext uri="{FF2B5EF4-FFF2-40B4-BE49-F238E27FC236}">
                <a16:creationId xmlns:a16="http://schemas.microsoft.com/office/drawing/2014/main" id="{C6574FAF-3410-8DE0-1AE6-0210FB7C6CF9}"/>
              </a:ext>
            </a:extLst>
          </p:cNvPr>
          <p:cNvPicPr>
            <a:picLocks noChangeAspect="1"/>
          </p:cNvPicPr>
          <p:nvPr/>
        </p:nvPicPr>
        <p:blipFill>
          <a:blip r:embed="rId9"/>
          <a:stretch>
            <a:fillRect/>
          </a:stretch>
        </p:blipFill>
        <p:spPr>
          <a:xfrm>
            <a:off x="4007550" y="2198153"/>
            <a:ext cx="4630815" cy="570212"/>
          </a:xfrm>
          <a:prstGeom prst="rect">
            <a:avLst/>
          </a:prstGeom>
        </p:spPr>
      </p:pic>
      <p:sp>
        <p:nvSpPr>
          <p:cNvPr id="4" name="Foliennummernplatzhalter 3">
            <a:extLst>
              <a:ext uri="{FF2B5EF4-FFF2-40B4-BE49-F238E27FC236}">
                <a16:creationId xmlns:a16="http://schemas.microsoft.com/office/drawing/2014/main" id="{FA60565E-ADFA-11DD-7F92-33DD02419C6B}"/>
              </a:ext>
            </a:extLst>
          </p:cNvPr>
          <p:cNvSpPr>
            <a:spLocks noGrp="1"/>
          </p:cNvSpPr>
          <p:nvPr>
            <p:ph type="sldNum" sz="quarter" idx="12"/>
          </p:nvPr>
        </p:nvSpPr>
        <p:spPr/>
        <p:txBody>
          <a:bodyPr/>
          <a:lstStyle/>
          <a:p>
            <a:fld id="{E182850F-FEB5-4830-AB36-745DE1E0E1EF}" type="slidenum">
              <a:rPr lang="de-DE" smtClean="0"/>
              <a:t>20</a:t>
            </a:fld>
            <a:endParaRPr lang="de-DE"/>
          </a:p>
        </p:txBody>
      </p:sp>
      <p:sp>
        <p:nvSpPr>
          <p:cNvPr id="5" name="Textfeld 4">
            <a:extLst>
              <a:ext uri="{FF2B5EF4-FFF2-40B4-BE49-F238E27FC236}">
                <a16:creationId xmlns:a16="http://schemas.microsoft.com/office/drawing/2014/main" id="{B40C0215-B2E4-C028-9AC1-F40F596B522F}"/>
              </a:ext>
            </a:extLst>
          </p:cNvPr>
          <p:cNvSpPr txBox="1"/>
          <p:nvPr/>
        </p:nvSpPr>
        <p:spPr>
          <a:xfrm>
            <a:off x="3468414" y="3301885"/>
            <a:ext cx="7144932" cy="2923877"/>
          </a:xfrm>
          <a:prstGeom prst="rect">
            <a:avLst/>
          </a:prstGeom>
          <a:noFill/>
        </p:spPr>
        <p:txBody>
          <a:bodyPr wrap="square" lIns="91440" tIns="45720" rIns="91440" bIns="45720" anchor="t">
            <a:spAutoFit/>
          </a:bodyPr>
          <a:lstStyle/>
          <a:p>
            <a:pPr algn="just" rtl="0" fontAlgn="base"/>
            <a:r>
              <a:rPr lang="de-DE" sz="2400" b="1">
                <a:solidFill>
                  <a:srgbClr val="000000"/>
                </a:solidFill>
                <a:latin typeface="Atkinson Hyperlegible"/>
              </a:rPr>
              <a:t>Zwischentest</a:t>
            </a:r>
            <a:endParaRPr lang="de-DE" sz="2400" b="1" i="0">
              <a:solidFill>
                <a:srgbClr val="000000"/>
              </a:solidFill>
              <a:effectLst/>
              <a:latin typeface="Segoe UI" panose="020B0502040204020203" pitchFamily="34" charset="0"/>
            </a:endParaRPr>
          </a:p>
          <a:p>
            <a:pPr algn="just" rtl="0" fontAlgn="base"/>
            <a:r>
              <a:rPr lang="de-DE" sz="2000" b="0" i="0" u="none" strike="noStrike">
                <a:solidFill>
                  <a:srgbClr val="000000"/>
                </a:solidFill>
                <a:effectLst/>
                <a:latin typeface="Atkinson Hyperlegible"/>
              </a:rPr>
              <a:t> </a:t>
            </a:r>
            <a:r>
              <a:rPr lang="de-DE" sz="2000" b="0" i="0">
                <a:solidFill>
                  <a:srgbClr val="000000"/>
                </a:solidFill>
                <a:effectLst/>
                <a:latin typeface="Atkinson Hyperlegible"/>
              </a:rPr>
              <a:t>​</a:t>
            </a:r>
            <a:endParaRPr lang="de-DE" sz="2000" b="0" i="0">
              <a:solidFill>
                <a:srgbClr val="000000"/>
              </a:solidFill>
              <a:effectLst/>
              <a:latin typeface="Segoe UI" panose="020B0502040204020203" pitchFamily="34" charset="0"/>
            </a:endParaRPr>
          </a:p>
          <a:p>
            <a:pPr algn="just" fontAlgn="base"/>
            <a:r>
              <a:rPr lang="de-DE" sz="2000" b="0" i="0" u="none" strike="noStrike">
                <a:solidFill>
                  <a:srgbClr val="000000"/>
                </a:solidFill>
                <a:effectLst/>
                <a:latin typeface="Atkinson Hyperlegible"/>
              </a:rPr>
              <a:t>Sie erhalten nun 4 Fragen. Um den Kurs erfolgreich zu bestehen, müssen Sie 3 von 4 Fragen richtig beantwortet haben.</a:t>
            </a:r>
            <a:r>
              <a:rPr lang="de-DE" sz="2000">
                <a:solidFill>
                  <a:srgbClr val="000000"/>
                </a:solidFill>
                <a:latin typeface="Atkinson Hyperlegible"/>
              </a:rPr>
              <a:t> </a:t>
            </a:r>
          </a:p>
          <a:p>
            <a:pPr algn="just" fontAlgn="base"/>
            <a:endParaRPr lang="de-DE" sz="2000">
              <a:solidFill>
                <a:srgbClr val="000000"/>
              </a:solidFill>
              <a:latin typeface="Atkinson Hyperlegible"/>
            </a:endParaRPr>
          </a:p>
          <a:p>
            <a:pPr algn="just" rtl="0" fontAlgn="base"/>
            <a:r>
              <a:rPr lang="de-DE" sz="2000" b="0" i="0" u="none" strike="noStrike">
                <a:solidFill>
                  <a:srgbClr val="000000"/>
                </a:solidFill>
                <a:effectLst/>
                <a:latin typeface="Atkinson Hyperlegible"/>
              </a:rPr>
              <a:t>Sollten Sie auf Anhieb nicht genügend Fragen korrekt beantworten, können Sie den </a:t>
            </a:r>
            <a:r>
              <a:rPr lang="de-DE" sz="2000">
                <a:solidFill>
                  <a:srgbClr val="000000"/>
                </a:solidFill>
                <a:latin typeface="Atkinson Hyperlegible"/>
              </a:rPr>
              <a:t>Zwischentest</a:t>
            </a:r>
            <a:r>
              <a:rPr lang="de-DE" sz="2000" b="0" i="0" u="none" strike="noStrike">
                <a:solidFill>
                  <a:srgbClr val="000000"/>
                </a:solidFill>
                <a:effectLst/>
                <a:latin typeface="Atkinson Hyperlegible"/>
              </a:rPr>
              <a:t> jederzeit wiederholen.</a:t>
            </a:r>
            <a:r>
              <a:rPr lang="de-DE" sz="2000">
                <a:solidFill>
                  <a:srgbClr val="000000"/>
                </a:solidFill>
                <a:latin typeface="Atkinson Hyperlegible"/>
              </a:rPr>
              <a:t> </a:t>
            </a:r>
            <a:endParaRPr lang="de-DE" sz="2000" b="0" i="0" u="none" strike="noStrike">
              <a:solidFill>
                <a:srgbClr val="000000"/>
              </a:solidFill>
              <a:effectLst/>
              <a:latin typeface="Atkinson Hyperlegible"/>
            </a:endParaRPr>
          </a:p>
          <a:p>
            <a:pPr algn="just" rtl="0" fontAlgn="base"/>
            <a:endParaRPr lang="de-DE" sz="2000">
              <a:solidFill>
                <a:srgbClr val="000000"/>
              </a:solidFill>
              <a:latin typeface="Atkinson Hyperlegible"/>
            </a:endParaRPr>
          </a:p>
          <a:p>
            <a:pPr algn="just" rtl="0" fontAlgn="base"/>
            <a:r>
              <a:rPr lang="de-DE" sz="2000" b="0" i="0" u="none" strike="noStrike">
                <a:solidFill>
                  <a:srgbClr val="000000"/>
                </a:solidFill>
                <a:effectLst/>
                <a:latin typeface="Atkinson Hyperlegible"/>
              </a:rPr>
              <a:t>Wie wünschen Ihnen viel Spaß und Erfolg!</a:t>
            </a:r>
          </a:p>
        </p:txBody>
      </p:sp>
      <p:pic>
        <p:nvPicPr>
          <p:cNvPr id="7" name="Grafik 6">
            <a:extLst>
              <a:ext uri="{FF2B5EF4-FFF2-40B4-BE49-F238E27FC236}">
                <a16:creationId xmlns:a16="http://schemas.microsoft.com/office/drawing/2014/main" id="{4D746BF5-3849-901C-576E-11512D0FB23A}"/>
              </a:ext>
            </a:extLst>
          </p:cNvPr>
          <p:cNvPicPr>
            <a:picLocks noChangeAspect="1"/>
          </p:cNvPicPr>
          <p:nvPr/>
        </p:nvPicPr>
        <p:blipFill>
          <a:blip r:embed="rId10"/>
          <a:stretch>
            <a:fillRect/>
          </a:stretch>
        </p:blipFill>
        <p:spPr>
          <a:xfrm>
            <a:off x="1431674" y="3333750"/>
            <a:ext cx="1938125" cy="2755409"/>
          </a:xfrm>
          <a:prstGeom prst="rect">
            <a:avLst/>
          </a:prstGeom>
        </p:spPr>
      </p:pic>
    </p:spTree>
    <p:extLst>
      <p:ext uri="{BB962C8B-B14F-4D97-AF65-F5344CB8AC3E}">
        <p14:creationId xmlns:p14="http://schemas.microsoft.com/office/powerpoint/2010/main" val="1636170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93A3D06-54C2-3C92-095B-F925C92B1A43}"/>
              </a:ext>
            </a:extLst>
          </p:cNvPr>
          <p:cNvSpPr/>
          <p:nvPr/>
        </p:nvSpPr>
        <p:spPr>
          <a:xfrm>
            <a:off x="3020518" y="4022359"/>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0B46C990-321C-40DE-6019-40F89A1E319C}"/>
              </a:ext>
            </a:extLst>
          </p:cNvPr>
          <p:cNvPicPr>
            <a:picLocks noChangeAspect="1"/>
          </p:cNvPicPr>
          <p:nvPr/>
        </p:nvPicPr>
        <p:blipFill>
          <a:blip r:embed="rId3"/>
          <a:stretch>
            <a:fillRect/>
          </a:stretch>
        </p:blipFill>
        <p:spPr>
          <a:xfrm>
            <a:off x="2122819" y="5878876"/>
            <a:ext cx="1744331" cy="479691"/>
          </a:xfrm>
          <a:prstGeom prst="rect">
            <a:avLst/>
          </a:prstGeom>
        </p:spPr>
      </p:pic>
      <p:pic>
        <p:nvPicPr>
          <p:cNvPr id="3" name="Grafik 2">
            <a:extLst>
              <a:ext uri="{FF2B5EF4-FFF2-40B4-BE49-F238E27FC236}">
                <a16:creationId xmlns:a16="http://schemas.microsoft.com/office/drawing/2014/main" id="{76B19F05-98DD-2918-FD13-71D59FE4D9A9}"/>
              </a:ext>
            </a:extLst>
          </p:cNvPr>
          <p:cNvPicPr>
            <a:picLocks noChangeAspect="1"/>
          </p:cNvPicPr>
          <p:nvPr/>
        </p:nvPicPr>
        <p:blipFill>
          <a:blip r:embed="rId4"/>
          <a:stretch>
            <a:fillRect/>
          </a:stretch>
        </p:blipFill>
        <p:spPr>
          <a:xfrm>
            <a:off x="1834893" y="1803586"/>
            <a:ext cx="3305636" cy="3277057"/>
          </a:xfrm>
          <a:prstGeom prst="rect">
            <a:avLst/>
          </a:prstGeom>
        </p:spPr>
      </p:pic>
      <p:pic>
        <p:nvPicPr>
          <p:cNvPr id="17" name="Grafik 16">
            <a:extLst>
              <a:ext uri="{FF2B5EF4-FFF2-40B4-BE49-F238E27FC236}">
                <a16:creationId xmlns:a16="http://schemas.microsoft.com/office/drawing/2014/main" id="{E3CE87BC-2F04-4C7F-D30A-31BAF1DBB680}"/>
              </a:ext>
            </a:extLst>
          </p:cNvPr>
          <p:cNvPicPr>
            <a:picLocks noChangeAspect="1"/>
          </p:cNvPicPr>
          <p:nvPr/>
        </p:nvPicPr>
        <p:blipFill>
          <a:blip r:embed="rId5"/>
          <a:stretch>
            <a:fillRect/>
          </a:stretch>
        </p:blipFill>
        <p:spPr>
          <a:xfrm>
            <a:off x="5871197" y="3665770"/>
            <a:ext cx="409632" cy="409632"/>
          </a:xfrm>
          <a:prstGeom prst="rect">
            <a:avLst/>
          </a:prstGeom>
        </p:spPr>
      </p:pic>
      <p:pic>
        <p:nvPicPr>
          <p:cNvPr id="19" name="Grafik 18">
            <a:extLst>
              <a:ext uri="{FF2B5EF4-FFF2-40B4-BE49-F238E27FC236}">
                <a16:creationId xmlns:a16="http://schemas.microsoft.com/office/drawing/2014/main" id="{5C19C510-8127-5751-B65E-E463F935E4A2}"/>
              </a:ext>
            </a:extLst>
          </p:cNvPr>
          <p:cNvPicPr>
            <a:picLocks noChangeAspect="1"/>
          </p:cNvPicPr>
          <p:nvPr/>
        </p:nvPicPr>
        <p:blipFill>
          <a:blip r:embed="rId5"/>
          <a:stretch>
            <a:fillRect/>
          </a:stretch>
        </p:blipFill>
        <p:spPr>
          <a:xfrm>
            <a:off x="5891184" y="2734678"/>
            <a:ext cx="409632" cy="409632"/>
          </a:xfrm>
          <a:prstGeom prst="rect">
            <a:avLst/>
          </a:prstGeom>
        </p:spPr>
      </p:pic>
      <p:pic>
        <p:nvPicPr>
          <p:cNvPr id="21" name="Grafik 20">
            <a:extLst>
              <a:ext uri="{FF2B5EF4-FFF2-40B4-BE49-F238E27FC236}">
                <a16:creationId xmlns:a16="http://schemas.microsoft.com/office/drawing/2014/main" id="{1D1092BB-69EC-CBC3-39D2-6D6C48F795C4}"/>
              </a:ext>
            </a:extLst>
          </p:cNvPr>
          <p:cNvPicPr>
            <a:picLocks noChangeAspect="1"/>
          </p:cNvPicPr>
          <p:nvPr/>
        </p:nvPicPr>
        <p:blipFill>
          <a:blip r:embed="rId5"/>
          <a:stretch>
            <a:fillRect/>
          </a:stretch>
        </p:blipFill>
        <p:spPr>
          <a:xfrm>
            <a:off x="5871197" y="1803586"/>
            <a:ext cx="409632" cy="409632"/>
          </a:xfrm>
          <a:prstGeom prst="rect">
            <a:avLst/>
          </a:prstGeom>
        </p:spPr>
      </p:pic>
      <p:pic>
        <p:nvPicPr>
          <p:cNvPr id="23" name="Grafik 22">
            <a:extLst>
              <a:ext uri="{FF2B5EF4-FFF2-40B4-BE49-F238E27FC236}">
                <a16:creationId xmlns:a16="http://schemas.microsoft.com/office/drawing/2014/main" id="{D4D9F451-D796-F600-DA6E-1D0B18EA5F0C}"/>
              </a:ext>
            </a:extLst>
          </p:cNvPr>
          <p:cNvPicPr>
            <a:picLocks noChangeAspect="1"/>
          </p:cNvPicPr>
          <p:nvPr/>
        </p:nvPicPr>
        <p:blipFill>
          <a:blip r:embed="rId5"/>
          <a:stretch>
            <a:fillRect/>
          </a:stretch>
        </p:blipFill>
        <p:spPr>
          <a:xfrm>
            <a:off x="5871197" y="4596045"/>
            <a:ext cx="409632" cy="409632"/>
          </a:xfrm>
          <a:prstGeom prst="rect">
            <a:avLst/>
          </a:prstGeom>
        </p:spPr>
      </p:pic>
      <p:pic>
        <p:nvPicPr>
          <p:cNvPr id="6" name="Grafik 5">
            <a:extLst>
              <a:ext uri="{FF2B5EF4-FFF2-40B4-BE49-F238E27FC236}">
                <a16:creationId xmlns:a16="http://schemas.microsoft.com/office/drawing/2014/main" id="{D3B1A439-A8B7-F33F-FD8F-23FD3F068151}"/>
              </a:ext>
            </a:extLst>
          </p:cNvPr>
          <p:cNvPicPr>
            <a:picLocks noChangeAspect="1"/>
          </p:cNvPicPr>
          <p:nvPr/>
        </p:nvPicPr>
        <p:blipFill>
          <a:blip r:embed="rId6"/>
          <a:stretch>
            <a:fillRect/>
          </a:stretch>
        </p:blipFill>
        <p:spPr>
          <a:xfrm>
            <a:off x="7919531" y="5799974"/>
            <a:ext cx="1116519" cy="590343"/>
          </a:xfrm>
          <a:prstGeom prst="rect">
            <a:avLst/>
          </a:prstGeom>
        </p:spPr>
      </p:pic>
      <p:sp>
        <p:nvSpPr>
          <p:cNvPr id="2" name="Foliennummernplatzhalter 1">
            <a:extLst>
              <a:ext uri="{FF2B5EF4-FFF2-40B4-BE49-F238E27FC236}">
                <a16:creationId xmlns:a16="http://schemas.microsoft.com/office/drawing/2014/main" id="{BF473AD4-EC0F-EF28-35DD-97FC61A6FD5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82850F-FEB5-4830-AB36-745DE1E0E1EF}" type="slidenum">
              <a:rPr lang="de-DE" dirty="0" smtClean="0">
                <a:latin typeface="Tw Cen MT Condensed"/>
              </a:rPr>
              <a:pPr/>
              <a:t>21</a:t>
            </a:fld>
            <a:endParaRPr lang="de-DE">
              <a:latin typeface="Tw Cen MT Condensed"/>
            </a:endParaRPr>
          </a:p>
        </p:txBody>
      </p:sp>
      <p:sp>
        <p:nvSpPr>
          <p:cNvPr id="5" name="Textfeld 4">
            <a:extLst>
              <a:ext uri="{FF2B5EF4-FFF2-40B4-BE49-F238E27FC236}">
                <a16:creationId xmlns:a16="http://schemas.microsoft.com/office/drawing/2014/main" id="{E6289F77-6ABA-B494-3F3E-2B5E83E3641C}"/>
              </a:ext>
            </a:extLst>
          </p:cNvPr>
          <p:cNvSpPr txBox="1"/>
          <p:nvPr/>
        </p:nvSpPr>
        <p:spPr>
          <a:xfrm>
            <a:off x="981579" y="509079"/>
            <a:ext cx="8038312" cy="707886"/>
          </a:xfrm>
          <a:prstGeom prst="rect">
            <a:avLst/>
          </a:prstGeom>
          <a:noFill/>
        </p:spPr>
        <p:txBody>
          <a:bodyPr wrap="square">
            <a:spAutoFit/>
          </a:bodyPr>
          <a:lstStyle/>
          <a:p>
            <a:pPr algn="just" rtl="0" fontAlgn="base"/>
            <a:r>
              <a:rPr lang="de-DE" sz="2000" b="1" i="0" u="none" strike="noStrike">
                <a:solidFill>
                  <a:srgbClr val="000000"/>
                </a:solidFill>
                <a:effectLst/>
                <a:latin typeface="Atkinson Hyperlegible"/>
              </a:rPr>
              <a:t>Aufgabe 1</a:t>
            </a:r>
            <a:r>
              <a:rPr lang="de-DE" sz="2000" b="0" i="0" u="none" strike="noStrike">
                <a:solidFill>
                  <a:srgbClr val="000000"/>
                </a:solidFill>
                <a:effectLst/>
                <a:latin typeface="Atkinson Hyperlegible"/>
              </a:rPr>
              <a:t>: Welche Vorteile sind bei der Fotodokumentation in der Nutzung von Tablets im Vergleich zur Kamera</a:t>
            </a:r>
            <a:r>
              <a:rPr lang="de-DE" sz="2000" b="0" i="0">
                <a:solidFill>
                  <a:srgbClr val="000000"/>
                </a:solidFill>
                <a:effectLst/>
                <a:latin typeface="Atkinson Hyperlegible"/>
              </a:rPr>
              <a:t>​?</a:t>
            </a:r>
            <a:endParaRPr lang="de-DE" sz="2000" b="0" i="0">
              <a:solidFill>
                <a:srgbClr val="000000"/>
              </a:solidFill>
              <a:effectLst/>
              <a:latin typeface="Segoe UI" panose="020B0502040204020203" pitchFamily="34" charset="0"/>
            </a:endParaRPr>
          </a:p>
        </p:txBody>
      </p:sp>
      <p:sp>
        <p:nvSpPr>
          <p:cNvPr id="7" name="Rechteck 6">
            <a:extLst>
              <a:ext uri="{FF2B5EF4-FFF2-40B4-BE49-F238E27FC236}">
                <a16:creationId xmlns:a16="http://schemas.microsoft.com/office/drawing/2014/main" id="{F9CD4E49-CEBB-0275-54EF-49305B24DAC4}"/>
              </a:ext>
            </a:extLst>
          </p:cNvPr>
          <p:cNvSpPr/>
          <p:nvPr/>
        </p:nvSpPr>
        <p:spPr>
          <a:xfrm>
            <a:off x="6516826" y="2751914"/>
            <a:ext cx="2683930"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Größerer Bildschirm </a:t>
            </a:r>
          </a:p>
          <a:p>
            <a:pPr algn="ctr"/>
            <a:endParaRPr lang="de-DE">
              <a:latin typeface="Atkinson Hyperlegible" pitchFamily="2" charset="0"/>
            </a:endParaRPr>
          </a:p>
        </p:txBody>
      </p:sp>
      <p:sp>
        <p:nvSpPr>
          <p:cNvPr id="8" name="Rechteck 7">
            <a:extLst>
              <a:ext uri="{FF2B5EF4-FFF2-40B4-BE49-F238E27FC236}">
                <a16:creationId xmlns:a16="http://schemas.microsoft.com/office/drawing/2014/main" id="{5F108EDD-1490-26BA-87F1-8E5242D982BD}"/>
              </a:ext>
            </a:extLst>
          </p:cNvPr>
          <p:cNvSpPr/>
          <p:nvPr/>
        </p:nvSpPr>
        <p:spPr>
          <a:xfrm>
            <a:off x="6524183" y="4606989"/>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rPr>
              <a:t>Digitale Wundvermessung</a:t>
            </a:r>
          </a:p>
          <a:p>
            <a:pPr algn="ctr"/>
            <a:endParaRPr lang="de-DE"/>
          </a:p>
        </p:txBody>
      </p:sp>
      <p:sp>
        <p:nvSpPr>
          <p:cNvPr id="14" name="Rechteck 13">
            <a:extLst>
              <a:ext uri="{FF2B5EF4-FFF2-40B4-BE49-F238E27FC236}">
                <a16:creationId xmlns:a16="http://schemas.microsoft.com/office/drawing/2014/main" id="{57D4DE08-6528-3057-AA6C-FE71AD03EAFC}"/>
              </a:ext>
            </a:extLst>
          </p:cNvPr>
          <p:cNvSpPr/>
          <p:nvPr/>
        </p:nvSpPr>
        <p:spPr>
          <a:xfrm>
            <a:off x="6518928" y="3687334"/>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Bessere Bildqualität</a:t>
            </a:r>
          </a:p>
          <a:p>
            <a:pPr algn="ctr"/>
            <a:endParaRPr lang="de-DE">
              <a:latin typeface="Atkinson Hyperlegible" pitchFamily="2" charset="0"/>
            </a:endParaRPr>
          </a:p>
        </p:txBody>
      </p:sp>
      <p:sp>
        <p:nvSpPr>
          <p:cNvPr id="15" name="Rechteck 14">
            <a:extLst>
              <a:ext uri="{FF2B5EF4-FFF2-40B4-BE49-F238E27FC236}">
                <a16:creationId xmlns:a16="http://schemas.microsoft.com/office/drawing/2014/main" id="{F788E7A0-14EE-39B3-3423-FD4C3DE90821}"/>
              </a:ext>
            </a:extLst>
          </p:cNvPr>
          <p:cNvSpPr/>
          <p:nvPr/>
        </p:nvSpPr>
        <p:spPr>
          <a:xfrm>
            <a:off x="6532592" y="1815442"/>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Geringere Kosten</a:t>
            </a:r>
          </a:p>
          <a:p>
            <a:pPr algn="ctr"/>
            <a:endParaRPr lang="de-DE">
              <a:latin typeface="Atkinson Hyperlegible" pitchFamily="2" charset="0"/>
            </a:endParaRPr>
          </a:p>
        </p:txBody>
      </p:sp>
      <p:pic>
        <p:nvPicPr>
          <p:cNvPr id="4" name="Grafik 3">
            <a:extLst>
              <a:ext uri="{FF2B5EF4-FFF2-40B4-BE49-F238E27FC236}">
                <a16:creationId xmlns:a16="http://schemas.microsoft.com/office/drawing/2014/main" id="{2ABEFA66-A429-3A3F-B2CA-AD666489D91E}"/>
              </a:ext>
            </a:extLst>
          </p:cNvPr>
          <p:cNvPicPr>
            <a:picLocks noChangeAspect="1"/>
          </p:cNvPicPr>
          <p:nvPr/>
        </p:nvPicPr>
        <p:blipFill rotWithShape="1">
          <a:blip r:embed="rId7"/>
          <a:srcRect r="32836"/>
          <a:stretch/>
        </p:blipFill>
        <p:spPr>
          <a:xfrm>
            <a:off x="4910560" y="5691032"/>
            <a:ext cx="1970686" cy="857370"/>
          </a:xfrm>
          <a:prstGeom prst="rect">
            <a:avLst/>
          </a:prstGeom>
        </p:spPr>
      </p:pic>
    </p:spTree>
    <p:extLst>
      <p:ext uri="{BB962C8B-B14F-4D97-AF65-F5344CB8AC3E}">
        <p14:creationId xmlns:p14="http://schemas.microsoft.com/office/powerpoint/2010/main" val="360074545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9949417E-C8C2-AD85-9974-B7E8A9E47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408" y="1463456"/>
            <a:ext cx="3361318" cy="3361318"/>
          </a:xfrm>
          <a:prstGeom prst="rect">
            <a:avLst/>
          </a:prstGeom>
        </p:spPr>
      </p:pic>
      <p:sp>
        <p:nvSpPr>
          <p:cNvPr id="9" name="Rechteck 8">
            <a:extLst>
              <a:ext uri="{FF2B5EF4-FFF2-40B4-BE49-F238E27FC236}">
                <a16:creationId xmlns:a16="http://schemas.microsoft.com/office/drawing/2014/main" id="{993A3D06-54C2-3C92-095B-F925C92B1A43}"/>
              </a:ext>
            </a:extLst>
          </p:cNvPr>
          <p:cNvSpPr/>
          <p:nvPr/>
        </p:nvSpPr>
        <p:spPr>
          <a:xfrm>
            <a:off x="2667527" y="2131498"/>
            <a:ext cx="2289152" cy="2062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Atkinson Hyperlegible" pitchFamily="2" charset="0"/>
              </a:rPr>
              <a:t>Sehr gut! Ihre Antwort ist richtig!</a:t>
            </a:r>
          </a:p>
        </p:txBody>
      </p:sp>
      <p:pic>
        <p:nvPicPr>
          <p:cNvPr id="12" name="Grafik 11">
            <a:extLst>
              <a:ext uri="{FF2B5EF4-FFF2-40B4-BE49-F238E27FC236}">
                <a16:creationId xmlns:a16="http://schemas.microsoft.com/office/drawing/2014/main" id="{0B46C990-321C-40DE-6019-40F89A1E319C}"/>
              </a:ext>
            </a:extLst>
          </p:cNvPr>
          <p:cNvPicPr>
            <a:picLocks noChangeAspect="1"/>
          </p:cNvPicPr>
          <p:nvPr/>
        </p:nvPicPr>
        <p:blipFill>
          <a:blip r:embed="rId4"/>
          <a:stretch>
            <a:fillRect/>
          </a:stretch>
        </p:blipFill>
        <p:spPr>
          <a:xfrm>
            <a:off x="2109527" y="5805058"/>
            <a:ext cx="1935424" cy="532242"/>
          </a:xfrm>
          <a:prstGeom prst="rect">
            <a:avLst/>
          </a:prstGeom>
        </p:spPr>
      </p:pic>
      <p:pic>
        <p:nvPicPr>
          <p:cNvPr id="8" name="Grafik 7">
            <a:extLst>
              <a:ext uri="{FF2B5EF4-FFF2-40B4-BE49-F238E27FC236}">
                <a16:creationId xmlns:a16="http://schemas.microsoft.com/office/drawing/2014/main" id="{687654A9-8C09-1904-5708-BC5211A74B41}"/>
              </a:ext>
            </a:extLst>
          </p:cNvPr>
          <p:cNvPicPr>
            <a:picLocks noChangeAspect="1"/>
          </p:cNvPicPr>
          <p:nvPr/>
        </p:nvPicPr>
        <p:blipFill rotWithShape="1">
          <a:blip r:embed="rId5"/>
          <a:srcRect t="1197" b="-1"/>
          <a:stretch/>
        </p:blipFill>
        <p:spPr>
          <a:xfrm>
            <a:off x="5713124" y="1504951"/>
            <a:ext cx="898937" cy="3275155"/>
          </a:xfrm>
          <a:prstGeom prst="rect">
            <a:avLst/>
          </a:prstGeom>
        </p:spPr>
      </p:pic>
      <p:pic>
        <p:nvPicPr>
          <p:cNvPr id="5" name="Grafik 4">
            <a:extLst>
              <a:ext uri="{FF2B5EF4-FFF2-40B4-BE49-F238E27FC236}">
                <a16:creationId xmlns:a16="http://schemas.microsoft.com/office/drawing/2014/main" id="{A6545921-5E62-90D1-CC94-B5D537BFECE2}"/>
              </a:ext>
            </a:extLst>
          </p:cNvPr>
          <p:cNvPicPr>
            <a:picLocks noChangeAspect="1"/>
          </p:cNvPicPr>
          <p:nvPr/>
        </p:nvPicPr>
        <p:blipFill>
          <a:blip r:embed="rId6"/>
          <a:stretch>
            <a:fillRect/>
          </a:stretch>
        </p:blipFill>
        <p:spPr>
          <a:xfrm>
            <a:off x="7893050" y="5765800"/>
            <a:ext cx="1123684" cy="594132"/>
          </a:xfrm>
          <a:prstGeom prst="rect">
            <a:avLst/>
          </a:prstGeom>
        </p:spPr>
      </p:pic>
      <p:sp>
        <p:nvSpPr>
          <p:cNvPr id="2" name="Foliennummernplatzhalter 1">
            <a:extLst>
              <a:ext uri="{FF2B5EF4-FFF2-40B4-BE49-F238E27FC236}">
                <a16:creationId xmlns:a16="http://schemas.microsoft.com/office/drawing/2014/main" id="{98D99D32-DC43-A75C-F307-F830E513A01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82850F-FEB5-4830-AB36-745DE1E0E1EF}" type="slidenum">
              <a:rPr lang="de-DE" dirty="0" smtClean="0">
                <a:latin typeface="Tw Cen MT Condensed"/>
              </a:rPr>
              <a:pPr/>
              <a:t>22</a:t>
            </a:fld>
            <a:endParaRPr lang="de-DE">
              <a:latin typeface="Tw Cen MT Condensed"/>
            </a:endParaRPr>
          </a:p>
        </p:txBody>
      </p:sp>
      <p:sp>
        <p:nvSpPr>
          <p:cNvPr id="4" name="Rechteck 3">
            <a:extLst>
              <a:ext uri="{FF2B5EF4-FFF2-40B4-BE49-F238E27FC236}">
                <a16:creationId xmlns:a16="http://schemas.microsoft.com/office/drawing/2014/main" id="{0A3D1B30-B723-5C07-65F8-9AB5554A5E49}"/>
              </a:ext>
            </a:extLst>
          </p:cNvPr>
          <p:cNvSpPr/>
          <p:nvPr/>
        </p:nvSpPr>
        <p:spPr>
          <a:xfrm>
            <a:off x="6901505" y="2487053"/>
            <a:ext cx="2683930"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Größerer Bildschirm </a:t>
            </a:r>
          </a:p>
          <a:p>
            <a:pPr algn="ctr"/>
            <a:endParaRPr lang="de-DE">
              <a:latin typeface="Atkinson Hyperlegible" pitchFamily="2" charset="0"/>
            </a:endParaRPr>
          </a:p>
        </p:txBody>
      </p:sp>
      <p:sp>
        <p:nvSpPr>
          <p:cNvPr id="7" name="Rechteck 6">
            <a:extLst>
              <a:ext uri="{FF2B5EF4-FFF2-40B4-BE49-F238E27FC236}">
                <a16:creationId xmlns:a16="http://schemas.microsoft.com/office/drawing/2014/main" id="{D003DE65-F981-355D-2AE4-9B95D5E43939}"/>
              </a:ext>
            </a:extLst>
          </p:cNvPr>
          <p:cNvSpPr/>
          <p:nvPr/>
        </p:nvSpPr>
        <p:spPr>
          <a:xfrm>
            <a:off x="6908862" y="4342128"/>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rPr>
              <a:t>Digitale Wundvermessung</a:t>
            </a:r>
          </a:p>
          <a:p>
            <a:pPr algn="ctr"/>
            <a:endParaRPr lang="de-DE"/>
          </a:p>
        </p:txBody>
      </p:sp>
      <p:sp>
        <p:nvSpPr>
          <p:cNvPr id="13" name="Rechteck 12">
            <a:extLst>
              <a:ext uri="{FF2B5EF4-FFF2-40B4-BE49-F238E27FC236}">
                <a16:creationId xmlns:a16="http://schemas.microsoft.com/office/drawing/2014/main" id="{28CE7291-DA20-2F88-4A7C-20EDD7D2C74F}"/>
              </a:ext>
            </a:extLst>
          </p:cNvPr>
          <p:cNvSpPr/>
          <p:nvPr/>
        </p:nvSpPr>
        <p:spPr>
          <a:xfrm>
            <a:off x="6903607" y="3422473"/>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Bessere Bildqualität</a:t>
            </a:r>
          </a:p>
          <a:p>
            <a:pPr algn="ctr"/>
            <a:endParaRPr lang="de-DE">
              <a:latin typeface="Atkinson Hyperlegible" pitchFamily="2" charset="0"/>
            </a:endParaRPr>
          </a:p>
        </p:txBody>
      </p:sp>
      <p:sp>
        <p:nvSpPr>
          <p:cNvPr id="14" name="Rechteck 13">
            <a:extLst>
              <a:ext uri="{FF2B5EF4-FFF2-40B4-BE49-F238E27FC236}">
                <a16:creationId xmlns:a16="http://schemas.microsoft.com/office/drawing/2014/main" id="{DA757510-3B56-C499-CAAB-39777D70B74A}"/>
              </a:ext>
            </a:extLst>
          </p:cNvPr>
          <p:cNvSpPr/>
          <p:nvPr/>
        </p:nvSpPr>
        <p:spPr>
          <a:xfrm>
            <a:off x="6917271" y="1550581"/>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cs typeface="Arial" panose="020B0604020202020204" pitchFamily="34" charset="0"/>
              </a:rPr>
              <a:t>Geringere Kosten</a:t>
            </a:r>
          </a:p>
          <a:p>
            <a:pPr algn="ctr"/>
            <a:endParaRPr lang="de-DE">
              <a:latin typeface="Atkinson Hyperlegible" pitchFamily="2" charset="0"/>
              <a:cs typeface="Arial" panose="020B0604020202020204" pitchFamily="34" charset="0"/>
            </a:endParaRPr>
          </a:p>
        </p:txBody>
      </p:sp>
      <p:pic>
        <p:nvPicPr>
          <p:cNvPr id="3" name="Grafik 2">
            <a:extLst>
              <a:ext uri="{FF2B5EF4-FFF2-40B4-BE49-F238E27FC236}">
                <a16:creationId xmlns:a16="http://schemas.microsoft.com/office/drawing/2014/main" id="{0DAD5262-769E-F7FB-27B5-CC11A912507B}"/>
              </a:ext>
            </a:extLst>
          </p:cNvPr>
          <p:cNvPicPr>
            <a:picLocks noChangeAspect="1"/>
          </p:cNvPicPr>
          <p:nvPr/>
        </p:nvPicPr>
        <p:blipFill rotWithShape="1">
          <a:blip r:embed="rId7"/>
          <a:srcRect r="32836"/>
          <a:stretch/>
        </p:blipFill>
        <p:spPr>
          <a:xfrm>
            <a:off x="4949305" y="5667784"/>
            <a:ext cx="1970686" cy="857370"/>
          </a:xfrm>
          <a:prstGeom prst="rect">
            <a:avLst/>
          </a:prstGeom>
        </p:spPr>
      </p:pic>
    </p:spTree>
    <p:extLst>
      <p:ext uri="{BB962C8B-B14F-4D97-AF65-F5344CB8AC3E}">
        <p14:creationId xmlns:p14="http://schemas.microsoft.com/office/powerpoint/2010/main" val="127901311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C880F1D6-28D0-0130-9579-9C41EDB2950E}"/>
              </a:ext>
            </a:extLst>
          </p:cNvPr>
          <p:cNvPicPr>
            <a:picLocks noChangeAspect="1"/>
          </p:cNvPicPr>
          <p:nvPr/>
        </p:nvPicPr>
        <p:blipFill>
          <a:blip r:embed="rId3"/>
          <a:stretch>
            <a:fillRect/>
          </a:stretch>
        </p:blipFill>
        <p:spPr>
          <a:xfrm>
            <a:off x="2162646" y="1450426"/>
            <a:ext cx="3414884" cy="3399195"/>
          </a:xfrm>
          <a:prstGeom prst="rect">
            <a:avLst/>
          </a:prstGeom>
        </p:spPr>
      </p:pic>
      <p:sp>
        <p:nvSpPr>
          <p:cNvPr id="9" name="Rechteck 8">
            <a:extLst>
              <a:ext uri="{FF2B5EF4-FFF2-40B4-BE49-F238E27FC236}">
                <a16:creationId xmlns:a16="http://schemas.microsoft.com/office/drawing/2014/main" id="{993A3D06-54C2-3C92-095B-F925C92B1A43}"/>
              </a:ext>
            </a:extLst>
          </p:cNvPr>
          <p:cNvSpPr/>
          <p:nvPr/>
        </p:nvSpPr>
        <p:spPr>
          <a:xfrm>
            <a:off x="3020518" y="3603259"/>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0B46C990-321C-40DE-6019-40F89A1E319C}"/>
              </a:ext>
            </a:extLst>
          </p:cNvPr>
          <p:cNvPicPr>
            <a:picLocks noChangeAspect="1"/>
          </p:cNvPicPr>
          <p:nvPr/>
        </p:nvPicPr>
        <p:blipFill>
          <a:blip r:embed="rId4"/>
          <a:stretch>
            <a:fillRect/>
          </a:stretch>
        </p:blipFill>
        <p:spPr>
          <a:xfrm>
            <a:off x="2297716" y="5793787"/>
            <a:ext cx="1791684" cy="492713"/>
          </a:xfrm>
          <a:prstGeom prst="rect">
            <a:avLst/>
          </a:prstGeom>
        </p:spPr>
      </p:pic>
      <p:pic>
        <p:nvPicPr>
          <p:cNvPr id="17" name="Grafik 16">
            <a:extLst>
              <a:ext uri="{FF2B5EF4-FFF2-40B4-BE49-F238E27FC236}">
                <a16:creationId xmlns:a16="http://schemas.microsoft.com/office/drawing/2014/main" id="{E3CE87BC-2F04-4C7F-D30A-31BAF1DBB680}"/>
              </a:ext>
            </a:extLst>
          </p:cNvPr>
          <p:cNvPicPr>
            <a:picLocks noChangeAspect="1"/>
          </p:cNvPicPr>
          <p:nvPr/>
        </p:nvPicPr>
        <p:blipFill>
          <a:blip r:embed="rId5"/>
          <a:stretch>
            <a:fillRect/>
          </a:stretch>
        </p:blipFill>
        <p:spPr>
          <a:xfrm>
            <a:off x="6297023" y="3412964"/>
            <a:ext cx="409632" cy="409632"/>
          </a:xfrm>
          <a:prstGeom prst="rect">
            <a:avLst/>
          </a:prstGeom>
        </p:spPr>
      </p:pic>
      <p:pic>
        <p:nvPicPr>
          <p:cNvPr id="21" name="Grafik 20">
            <a:extLst>
              <a:ext uri="{FF2B5EF4-FFF2-40B4-BE49-F238E27FC236}">
                <a16:creationId xmlns:a16="http://schemas.microsoft.com/office/drawing/2014/main" id="{1D1092BB-69EC-CBC3-39D2-6D6C48F795C4}"/>
              </a:ext>
            </a:extLst>
          </p:cNvPr>
          <p:cNvPicPr>
            <a:picLocks noChangeAspect="1"/>
          </p:cNvPicPr>
          <p:nvPr/>
        </p:nvPicPr>
        <p:blipFill>
          <a:blip r:embed="rId5"/>
          <a:stretch>
            <a:fillRect/>
          </a:stretch>
        </p:blipFill>
        <p:spPr>
          <a:xfrm>
            <a:off x="6349142" y="1497669"/>
            <a:ext cx="409632" cy="409632"/>
          </a:xfrm>
          <a:prstGeom prst="rect">
            <a:avLst/>
          </a:prstGeom>
        </p:spPr>
      </p:pic>
      <p:pic>
        <p:nvPicPr>
          <p:cNvPr id="5" name="Grafik 4">
            <a:extLst>
              <a:ext uri="{FF2B5EF4-FFF2-40B4-BE49-F238E27FC236}">
                <a16:creationId xmlns:a16="http://schemas.microsoft.com/office/drawing/2014/main" id="{A6545921-5E62-90D1-CC94-B5D537BFECE2}"/>
              </a:ext>
            </a:extLst>
          </p:cNvPr>
          <p:cNvPicPr>
            <a:picLocks noChangeAspect="1"/>
          </p:cNvPicPr>
          <p:nvPr/>
        </p:nvPicPr>
        <p:blipFill>
          <a:blip r:embed="rId6"/>
          <a:stretch>
            <a:fillRect/>
          </a:stretch>
        </p:blipFill>
        <p:spPr>
          <a:xfrm>
            <a:off x="7854767" y="5716828"/>
            <a:ext cx="1225733" cy="648089"/>
          </a:xfrm>
          <a:prstGeom prst="rect">
            <a:avLst/>
          </a:prstGeom>
        </p:spPr>
      </p:pic>
      <p:sp>
        <p:nvSpPr>
          <p:cNvPr id="2" name="Foliennummernplatzhalter 1">
            <a:extLst>
              <a:ext uri="{FF2B5EF4-FFF2-40B4-BE49-F238E27FC236}">
                <a16:creationId xmlns:a16="http://schemas.microsoft.com/office/drawing/2014/main" id="{98D99D32-DC43-A75C-F307-F830E513A01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82850F-FEB5-4830-AB36-745DE1E0E1EF}" type="slidenum">
              <a:rPr lang="de-DE" dirty="0" smtClean="0">
                <a:latin typeface="Tw Cen MT Condensed"/>
              </a:rPr>
              <a:pPr/>
              <a:t>23</a:t>
            </a:fld>
            <a:endParaRPr lang="de-DE">
              <a:latin typeface="Tw Cen MT Condensed"/>
            </a:endParaRPr>
          </a:p>
        </p:txBody>
      </p:sp>
      <p:sp>
        <p:nvSpPr>
          <p:cNvPr id="7" name="Rechteck 6">
            <a:extLst>
              <a:ext uri="{FF2B5EF4-FFF2-40B4-BE49-F238E27FC236}">
                <a16:creationId xmlns:a16="http://schemas.microsoft.com/office/drawing/2014/main" id="{698447AD-9568-E6EE-5CC1-AF376AAAA7CA}"/>
              </a:ext>
            </a:extLst>
          </p:cNvPr>
          <p:cNvSpPr/>
          <p:nvPr/>
        </p:nvSpPr>
        <p:spPr>
          <a:xfrm>
            <a:off x="6901505" y="1534815"/>
            <a:ext cx="2683930"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Größerer Bildschirm </a:t>
            </a:r>
          </a:p>
          <a:p>
            <a:pPr algn="ctr"/>
            <a:endParaRPr lang="de-DE">
              <a:latin typeface="Atkinson Hyperlegible" pitchFamily="2" charset="0"/>
            </a:endParaRPr>
          </a:p>
        </p:txBody>
      </p:sp>
      <p:sp>
        <p:nvSpPr>
          <p:cNvPr id="13" name="Rechteck 12">
            <a:extLst>
              <a:ext uri="{FF2B5EF4-FFF2-40B4-BE49-F238E27FC236}">
                <a16:creationId xmlns:a16="http://schemas.microsoft.com/office/drawing/2014/main" id="{FA44A76C-5875-A7FD-8ABC-915376911732}"/>
              </a:ext>
            </a:extLst>
          </p:cNvPr>
          <p:cNvSpPr/>
          <p:nvPr/>
        </p:nvSpPr>
        <p:spPr>
          <a:xfrm>
            <a:off x="6934087" y="3465565"/>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rPr>
              <a:t>Digitale Wundvermessung</a:t>
            </a:r>
          </a:p>
          <a:p>
            <a:pPr algn="ctr"/>
            <a:endParaRPr lang="de-DE"/>
          </a:p>
        </p:txBody>
      </p:sp>
      <p:sp>
        <p:nvSpPr>
          <p:cNvPr id="15" name="Rechteck 14">
            <a:extLst>
              <a:ext uri="{FF2B5EF4-FFF2-40B4-BE49-F238E27FC236}">
                <a16:creationId xmlns:a16="http://schemas.microsoft.com/office/drawing/2014/main" id="{1DCFC1D5-4998-E211-309A-F32E42338146}"/>
              </a:ext>
            </a:extLst>
          </p:cNvPr>
          <p:cNvSpPr/>
          <p:nvPr/>
        </p:nvSpPr>
        <p:spPr>
          <a:xfrm>
            <a:off x="6929884" y="2483900"/>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Geringere Kosten</a:t>
            </a:r>
          </a:p>
          <a:p>
            <a:pPr algn="ctr"/>
            <a:endParaRPr lang="de-DE">
              <a:latin typeface="Atkinson Hyperlegible" pitchFamily="2" charset="0"/>
            </a:endParaRPr>
          </a:p>
        </p:txBody>
      </p:sp>
      <p:pic>
        <p:nvPicPr>
          <p:cNvPr id="18" name="Grafik 17">
            <a:extLst>
              <a:ext uri="{FF2B5EF4-FFF2-40B4-BE49-F238E27FC236}">
                <a16:creationId xmlns:a16="http://schemas.microsoft.com/office/drawing/2014/main" id="{47A2033A-B704-7C3E-2025-548D2C32E1F7}"/>
              </a:ext>
            </a:extLst>
          </p:cNvPr>
          <p:cNvPicPr>
            <a:picLocks noChangeAspect="1"/>
          </p:cNvPicPr>
          <p:nvPr/>
        </p:nvPicPr>
        <p:blipFill>
          <a:blip r:embed="rId7"/>
          <a:stretch>
            <a:fillRect/>
          </a:stretch>
        </p:blipFill>
        <p:spPr>
          <a:xfrm>
            <a:off x="6248936" y="4357643"/>
            <a:ext cx="450873" cy="438173"/>
          </a:xfrm>
          <a:prstGeom prst="rect">
            <a:avLst/>
          </a:prstGeom>
        </p:spPr>
      </p:pic>
      <p:pic>
        <p:nvPicPr>
          <p:cNvPr id="22" name="Grafik 21">
            <a:extLst>
              <a:ext uri="{FF2B5EF4-FFF2-40B4-BE49-F238E27FC236}">
                <a16:creationId xmlns:a16="http://schemas.microsoft.com/office/drawing/2014/main" id="{29C234D5-A97E-4D9F-6DCB-A253BDDAD0CE}"/>
              </a:ext>
            </a:extLst>
          </p:cNvPr>
          <p:cNvPicPr>
            <a:picLocks noChangeAspect="1"/>
          </p:cNvPicPr>
          <p:nvPr/>
        </p:nvPicPr>
        <p:blipFill>
          <a:blip r:embed="rId7"/>
          <a:stretch>
            <a:fillRect/>
          </a:stretch>
        </p:blipFill>
        <p:spPr>
          <a:xfrm>
            <a:off x="6293079" y="2459474"/>
            <a:ext cx="450873" cy="438173"/>
          </a:xfrm>
          <a:prstGeom prst="rect">
            <a:avLst/>
          </a:prstGeom>
        </p:spPr>
      </p:pic>
      <p:pic>
        <p:nvPicPr>
          <p:cNvPr id="25" name="Grafik 24">
            <a:extLst>
              <a:ext uri="{FF2B5EF4-FFF2-40B4-BE49-F238E27FC236}">
                <a16:creationId xmlns:a16="http://schemas.microsoft.com/office/drawing/2014/main" id="{8951C8C8-85B1-1402-79D4-9711EBC52732}"/>
              </a:ext>
            </a:extLst>
          </p:cNvPr>
          <p:cNvPicPr>
            <a:picLocks noChangeAspect="1"/>
          </p:cNvPicPr>
          <p:nvPr/>
        </p:nvPicPr>
        <p:blipFill>
          <a:blip r:embed="rId8"/>
          <a:stretch>
            <a:fillRect/>
          </a:stretch>
        </p:blipFill>
        <p:spPr>
          <a:xfrm>
            <a:off x="5848645" y="3389663"/>
            <a:ext cx="406421" cy="431822"/>
          </a:xfrm>
          <a:prstGeom prst="rect">
            <a:avLst/>
          </a:prstGeom>
        </p:spPr>
      </p:pic>
      <p:pic>
        <p:nvPicPr>
          <p:cNvPr id="29" name="Grafik 28">
            <a:extLst>
              <a:ext uri="{FF2B5EF4-FFF2-40B4-BE49-F238E27FC236}">
                <a16:creationId xmlns:a16="http://schemas.microsoft.com/office/drawing/2014/main" id="{7570E4E6-EEC5-8321-9DFE-ECD375A06062}"/>
              </a:ext>
            </a:extLst>
          </p:cNvPr>
          <p:cNvPicPr>
            <a:picLocks noChangeAspect="1"/>
          </p:cNvPicPr>
          <p:nvPr/>
        </p:nvPicPr>
        <p:blipFill>
          <a:blip r:embed="rId8"/>
          <a:stretch>
            <a:fillRect/>
          </a:stretch>
        </p:blipFill>
        <p:spPr>
          <a:xfrm>
            <a:off x="5817115" y="4335594"/>
            <a:ext cx="406421" cy="431822"/>
          </a:xfrm>
          <a:prstGeom prst="rect">
            <a:avLst/>
          </a:prstGeom>
        </p:spPr>
      </p:pic>
      <p:pic>
        <p:nvPicPr>
          <p:cNvPr id="31" name="Grafik 30">
            <a:extLst>
              <a:ext uri="{FF2B5EF4-FFF2-40B4-BE49-F238E27FC236}">
                <a16:creationId xmlns:a16="http://schemas.microsoft.com/office/drawing/2014/main" id="{775B690F-9F33-8A51-9466-B11131C0475C}"/>
              </a:ext>
            </a:extLst>
          </p:cNvPr>
          <p:cNvPicPr>
            <a:picLocks noChangeAspect="1"/>
          </p:cNvPicPr>
          <p:nvPr/>
        </p:nvPicPr>
        <p:blipFill>
          <a:blip r:embed="rId8"/>
          <a:stretch>
            <a:fillRect/>
          </a:stretch>
        </p:blipFill>
        <p:spPr>
          <a:xfrm>
            <a:off x="5848645" y="2437426"/>
            <a:ext cx="406421" cy="431822"/>
          </a:xfrm>
          <a:prstGeom prst="rect">
            <a:avLst/>
          </a:prstGeom>
        </p:spPr>
      </p:pic>
      <p:pic>
        <p:nvPicPr>
          <p:cNvPr id="33" name="Grafik 32">
            <a:extLst>
              <a:ext uri="{FF2B5EF4-FFF2-40B4-BE49-F238E27FC236}">
                <a16:creationId xmlns:a16="http://schemas.microsoft.com/office/drawing/2014/main" id="{1B1AE1F2-7478-12AE-7115-014BC9AA1CD7}"/>
              </a:ext>
            </a:extLst>
          </p:cNvPr>
          <p:cNvPicPr>
            <a:picLocks noChangeAspect="1"/>
          </p:cNvPicPr>
          <p:nvPr/>
        </p:nvPicPr>
        <p:blipFill>
          <a:blip r:embed="rId8"/>
          <a:stretch>
            <a:fillRect/>
          </a:stretch>
        </p:blipFill>
        <p:spPr>
          <a:xfrm>
            <a:off x="5867564" y="1478882"/>
            <a:ext cx="406421" cy="431822"/>
          </a:xfrm>
          <a:prstGeom prst="rect">
            <a:avLst/>
          </a:prstGeom>
        </p:spPr>
      </p:pic>
      <p:sp>
        <p:nvSpPr>
          <p:cNvPr id="35" name="Rechteck 34">
            <a:extLst>
              <a:ext uri="{FF2B5EF4-FFF2-40B4-BE49-F238E27FC236}">
                <a16:creationId xmlns:a16="http://schemas.microsoft.com/office/drawing/2014/main" id="{1F7FF246-93A2-2864-47EB-79489EE4945D}"/>
              </a:ext>
            </a:extLst>
          </p:cNvPr>
          <p:cNvSpPr/>
          <p:nvPr/>
        </p:nvSpPr>
        <p:spPr>
          <a:xfrm>
            <a:off x="2459421" y="2030599"/>
            <a:ext cx="2869324" cy="2213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Atkinson Hyperlegible" pitchFamily="2" charset="0"/>
              </a:rPr>
              <a:t>Ihre Antwort ist leider nicht oder nur teilweise richtig.</a:t>
            </a:r>
          </a:p>
          <a:p>
            <a:pPr algn="ctr"/>
            <a:endParaRPr lang="de-DE">
              <a:solidFill>
                <a:schemeClr val="tx1"/>
              </a:solidFill>
              <a:latin typeface="Atkinson Hyperlegible" pitchFamily="2" charset="0"/>
            </a:endParaRPr>
          </a:p>
          <a:p>
            <a:pPr algn="ctr"/>
            <a:r>
              <a:rPr lang="de-DE">
                <a:solidFill>
                  <a:schemeClr val="tx1"/>
                </a:solidFill>
                <a:latin typeface="Atkinson Hyperlegible" pitchFamily="2" charset="0"/>
              </a:rPr>
              <a:t>Bitte versuchen Sie es noch einmal</a:t>
            </a:r>
          </a:p>
        </p:txBody>
      </p:sp>
      <p:pic>
        <p:nvPicPr>
          <p:cNvPr id="3" name="Grafik 2">
            <a:extLst>
              <a:ext uri="{FF2B5EF4-FFF2-40B4-BE49-F238E27FC236}">
                <a16:creationId xmlns:a16="http://schemas.microsoft.com/office/drawing/2014/main" id="{5E9BC29A-F468-8072-F333-0B046332A540}"/>
              </a:ext>
            </a:extLst>
          </p:cNvPr>
          <p:cNvPicPr>
            <a:picLocks noChangeAspect="1"/>
          </p:cNvPicPr>
          <p:nvPr/>
        </p:nvPicPr>
        <p:blipFill rotWithShape="1">
          <a:blip r:embed="rId9"/>
          <a:srcRect r="32836"/>
          <a:stretch/>
        </p:blipFill>
        <p:spPr>
          <a:xfrm>
            <a:off x="4949305" y="5667784"/>
            <a:ext cx="1970686" cy="857370"/>
          </a:xfrm>
          <a:prstGeom prst="rect">
            <a:avLst/>
          </a:prstGeom>
        </p:spPr>
      </p:pic>
      <p:sp>
        <p:nvSpPr>
          <p:cNvPr id="24" name="Rechteck 23">
            <a:extLst>
              <a:ext uri="{FF2B5EF4-FFF2-40B4-BE49-F238E27FC236}">
                <a16:creationId xmlns:a16="http://schemas.microsoft.com/office/drawing/2014/main" id="{C024CB99-F220-414C-DE26-BA7A29AEA492}"/>
              </a:ext>
            </a:extLst>
          </p:cNvPr>
          <p:cNvSpPr/>
          <p:nvPr/>
        </p:nvSpPr>
        <p:spPr>
          <a:xfrm>
            <a:off x="6957824" y="4406367"/>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Bessere Bildqualität</a:t>
            </a:r>
          </a:p>
          <a:p>
            <a:pPr algn="ctr"/>
            <a:endParaRPr lang="de-DE">
              <a:latin typeface="Atkinson Hyperlegible" pitchFamily="2" charset="0"/>
            </a:endParaRPr>
          </a:p>
        </p:txBody>
      </p:sp>
    </p:spTree>
    <p:extLst>
      <p:ext uri="{BB962C8B-B14F-4D97-AF65-F5344CB8AC3E}">
        <p14:creationId xmlns:p14="http://schemas.microsoft.com/office/powerpoint/2010/main" val="27559367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C880F1D6-28D0-0130-9579-9C41EDB2950E}"/>
              </a:ext>
            </a:extLst>
          </p:cNvPr>
          <p:cNvPicPr>
            <a:picLocks noChangeAspect="1"/>
          </p:cNvPicPr>
          <p:nvPr/>
        </p:nvPicPr>
        <p:blipFill>
          <a:blip r:embed="rId3"/>
          <a:stretch>
            <a:fillRect/>
          </a:stretch>
        </p:blipFill>
        <p:spPr>
          <a:xfrm>
            <a:off x="2162646" y="1450426"/>
            <a:ext cx="3414884" cy="3399195"/>
          </a:xfrm>
          <a:prstGeom prst="rect">
            <a:avLst/>
          </a:prstGeom>
        </p:spPr>
      </p:pic>
      <p:sp>
        <p:nvSpPr>
          <p:cNvPr id="9" name="Rechteck 8">
            <a:extLst>
              <a:ext uri="{FF2B5EF4-FFF2-40B4-BE49-F238E27FC236}">
                <a16:creationId xmlns:a16="http://schemas.microsoft.com/office/drawing/2014/main" id="{993A3D06-54C2-3C92-095B-F925C92B1A43}"/>
              </a:ext>
            </a:extLst>
          </p:cNvPr>
          <p:cNvSpPr/>
          <p:nvPr/>
        </p:nvSpPr>
        <p:spPr>
          <a:xfrm>
            <a:off x="3020518" y="3603259"/>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0B46C990-321C-40DE-6019-40F89A1E319C}"/>
              </a:ext>
            </a:extLst>
          </p:cNvPr>
          <p:cNvPicPr>
            <a:picLocks noChangeAspect="1"/>
          </p:cNvPicPr>
          <p:nvPr/>
        </p:nvPicPr>
        <p:blipFill>
          <a:blip r:embed="rId4"/>
          <a:stretch>
            <a:fillRect/>
          </a:stretch>
        </p:blipFill>
        <p:spPr>
          <a:xfrm>
            <a:off x="2355849" y="5875936"/>
            <a:ext cx="1746959" cy="480414"/>
          </a:xfrm>
          <a:prstGeom prst="rect">
            <a:avLst/>
          </a:prstGeom>
        </p:spPr>
      </p:pic>
      <p:pic>
        <p:nvPicPr>
          <p:cNvPr id="17" name="Grafik 16">
            <a:extLst>
              <a:ext uri="{FF2B5EF4-FFF2-40B4-BE49-F238E27FC236}">
                <a16:creationId xmlns:a16="http://schemas.microsoft.com/office/drawing/2014/main" id="{E3CE87BC-2F04-4C7F-D30A-31BAF1DBB680}"/>
              </a:ext>
            </a:extLst>
          </p:cNvPr>
          <p:cNvPicPr>
            <a:picLocks noChangeAspect="1"/>
          </p:cNvPicPr>
          <p:nvPr/>
        </p:nvPicPr>
        <p:blipFill>
          <a:blip r:embed="rId5"/>
          <a:stretch>
            <a:fillRect/>
          </a:stretch>
        </p:blipFill>
        <p:spPr>
          <a:xfrm>
            <a:off x="6297023" y="3412964"/>
            <a:ext cx="409632" cy="409632"/>
          </a:xfrm>
          <a:prstGeom prst="rect">
            <a:avLst/>
          </a:prstGeom>
        </p:spPr>
      </p:pic>
      <p:pic>
        <p:nvPicPr>
          <p:cNvPr id="21" name="Grafik 20">
            <a:extLst>
              <a:ext uri="{FF2B5EF4-FFF2-40B4-BE49-F238E27FC236}">
                <a16:creationId xmlns:a16="http://schemas.microsoft.com/office/drawing/2014/main" id="{1D1092BB-69EC-CBC3-39D2-6D6C48F795C4}"/>
              </a:ext>
            </a:extLst>
          </p:cNvPr>
          <p:cNvPicPr>
            <a:picLocks noChangeAspect="1"/>
          </p:cNvPicPr>
          <p:nvPr/>
        </p:nvPicPr>
        <p:blipFill>
          <a:blip r:embed="rId5"/>
          <a:stretch>
            <a:fillRect/>
          </a:stretch>
        </p:blipFill>
        <p:spPr>
          <a:xfrm>
            <a:off x="6349142" y="1497669"/>
            <a:ext cx="409632" cy="409632"/>
          </a:xfrm>
          <a:prstGeom prst="rect">
            <a:avLst/>
          </a:prstGeom>
        </p:spPr>
      </p:pic>
      <p:pic>
        <p:nvPicPr>
          <p:cNvPr id="5" name="Grafik 4">
            <a:extLst>
              <a:ext uri="{FF2B5EF4-FFF2-40B4-BE49-F238E27FC236}">
                <a16:creationId xmlns:a16="http://schemas.microsoft.com/office/drawing/2014/main" id="{A6545921-5E62-90D1-CC94-B5D537BFECE2}"/>
              </a:ext>
            </a:extLst>
          </p:cNvPr>
          <p:cNvPicPr>
            <a:picLocks noChangeAspect="1"/>
          </p:cNvPicPr>
          <p:nvPr/>
        </p:nvPicPr>
        <p:blipFill>
          <a:blip r:embed="rId6"/>
          <a:stretch>
            <a:fillRect/>
          </a:stretch>
        </p:blipFill>
        <p:spPr>
          <a:xfrm>
            <a:off x="7892867" y="5742666"/>
            <a:ext cx="1320983" cy="698451"/>
          </a:xfrm>
          <a:prstGeom prst="rect">
            <a:avLst/>
          </a:prstGeom>
        </p:spPr>
      </p:pic>
      <p:sp>
        <p:nvSpPr>
          <p:cNvPr id="2" name="Foliennummernplatzhalter 1">
            <a:extLst>
              <a:ext uri="{FF2B5EF4-FFF2-40B4-BE49-F238E27FC236}">
                <a16:creationId xmlns:a16="http://schemas.microsoft.com/office/drawing/2014/main" id="{98D99D32-DC43-A75C-F307-F830E513A01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82850F-FEB5-4830-AB36-745DE1E0E1EF}" type="slidenum">
              <a:rPr lang="de-DE" dirty="0" smtClean="0">
                <a:latin typeface="Tw Cen MT Condensed"/>
              </a:rPr>
              <a:pPr/>
              <a:t>24</a:t>
            </a:fld>
            <a:endParaRPr lang="de-DE">
              <a:latin typeface="Tw Cen MT Condensed"/>
            </a:endParaRPr>
          </a:p>
        </p:txBody>
      </p:sp>
      <p:sp>
        <p:nvSpPr>
          <p:cNvPr id="7" name="Rechteck 6">
            <a:extLst>
              <a:ext uri="{FF2B5EF4-FFF2-40B4-BE49-F238E27FC236}">
                <a16:creationId xmlns:a16="http://schemas.microsoft.com/office/drawing/2014/main" id="{698447AD-9568-E6EE-5CC1-AF376AAAA7CA}"/>
              </a:ext>
            </a:extLst>
          </p:cNvPr>
          <p:cNvSpPr/>
          <p:nvPr/>
        </p:nvSpPr>
        <p:spPr>
          <a:xfrm>
            <a:off x="6901505" y="1534815"/>
            <a:ext cx="2683930"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Größerer Bildschirm </a:t>
            </a:r>
          </a:p>
          <a:p>
            <a:pPr algn="ctr"/>
            <a:endParaRPr lang="de-DE">
              <a:latin typeface="Atkinson Hyperlegible" pitchFamily="2" charset="0"/>
            </a:endParaRPr>
          </a:p>
        </p:txBody>
      </p:sp>
      <p:sp>
        <p:nvSpPr>
          <p:cNvPr id="13" name="Rechteck 12">
            <a:extLst>
              <a:ext uri="{FF2B5EF4-FFF2-40B4-BE49-F238E27FC236}">
                <a16:creationId xmlns:a16="http://schemas.microsoft.com/office/drawing/2014/main" id="{FA44A76C-5875-A7FD-8ABC-915376911732}"/>
              </a:ext>
            </a:extLst>
          </p:cNvPr>
          <p:cNvSpPr/>
          <p:nvPr/>
        </p:nvSpPr>
        <p:spPr>
          <a:xfrm>
            <a:off x="6934087" y="3465565"/>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rPr>
              <a:t>Digitale Wundvermessung</a:t>
            </a:r>
          </a:p>
          <a:p>
            <a:pPr algn="ctr"/>
            <a:endParaRPr lang="de-DE"/>
          </a:p>
        </p:txBody>
      </p:sp>
      <p:sp>
        <p:nvSpPr>
          <p:cNvPr id="15" name="Rechteck 14">
            <a:extLst>
              <a:ext uri="{FF2B5EF4-FFF2-40B4-BE49-F238E27FC236}">
                <a16:creationId xmlns:a16="http://schemas.microsoft.com/office/drawing/2014/main" id="{1DCFC1D5-4998-E211-309A-F32E42338146}"/>
              </a:ext>
            </a:extLst>
          </p:cNvPr>
          <p:cNvSpPr/>
          <p:nvPr/>
        </p:nvSpPr>
        <p:spPr>
          <a:xfrm>
            <a:off x="6929884" y="2483900"/>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Geringere</a:t>
            </a:r>
            <a:r>
              <a:rPr lang="de-DE">
                <a:solidFill>
                  <a:schemeClr val="tx1"/>
                </a:solidFill>
              </a:rPr>
              <a:t> Kosten</a:t>
            </a:r>
          </a:p>
          <a:p>
            <a:pPr algn="ctr"/>
            <a:endParaRPr lang="de-DE"/>
          </a:p>
        </p:txBody>
      </p:sp>
      <p:pic>
        <p:nvPicPr>
          <p:cNvPr id="18" name="Grafik 17">
            <a:extLst>
              <a:ext uri="{FF2B5EF4-FFF2-40B4-BE49-F238E27FC236}">
                <a16:creationId xmlns:a16="http://schemas.microsoft.com/office/drawing/2014/main" id="{47A2033A-B704-7C3E-2025-548D2C32E1F7}"/>
              </a:ext>
            </a:extLst>
          </p:cNvPr>
          <p:cNvPicPr>
            <a:picLocks noChangeAspect="1"/>
          </p:cNvPicPr>
          <p:nvPr/>
        </p:nvPicPr>
        <p:blipFill>
          <a:blip r:embed="rId7"/>
          <a:stretch>
            <a:fillRect/>
          </a:stretch>
        </p:blipFill>
        <p:spPr>
          <a:xfrm>
            <a:off x="6248936" y="4357643"/>
            <a:ext cx="450873" cy="438173"/>
          </a:xfrm>
          <a:prstGeom prst="rect">
            <a:avLst/>
          </a:prstGeom>
        </p:spPr>
      </p:pic>
      <p:pic>
        <p:nvPicPr>
          <p:cNvPr id="22" name="Grafik 21">
            <a:extLst>
              <a:ext uri="{FF2B5EF4-FFF2-40B4-BE49-F238E27FC236}">
                <a16:creationId xmlns:a16="http://schemas.microsoft.com/office/drawing/2014/main" id="{29C234D5-A97E-4D9F-6DCB-A253BDDAD0CE}"/>
              </a:ext>
            </a:extLst>
          </p:cNvPr>
          <p:cNvPicPr>
            <a:picLocks noChangeAspect="1"/>
          </p:cNvPicPr>
          <p:nvPr/>
        </p:nvPicPr>
        <p:blipFill>
          <a:blip r:embed="rId7"/>
          <a:stretch>
            <a:fillRect/>
          </a:stretch>
        </p:blipFill>
        <p:spPr>
          <a:xfrm>
            <a:off x="6293079" y="2459474"/>
            <a:ext cx="450873" cy="438173"/>
          </a:xfrm>
          <a:prstGeom prst="rect">
            <a:avLst/>
          </a:prstGeom>
        </p:spPr>
      </p:pic>
      <p:pic>
        <p:nvPicPr>
          <p:cNvPr id="25" name="Grafik 24">
            <a:extLst>
              <a:ext uri="{FF2B5EF4-FFF2-40B4-BE49-F238E27FC236}">
                <a16:creationId xmlns:a16="http://schemas.microsoft.com/office/drawing/2014/main" id="{8951C8C8-85B1-1402-79D4-9711EBC52732}"/>
              </a:ext>
            </a:extLst>
          </p:cNvPr>
          <p:cNvPicPr>
            <a:picLocks noChangeAspect="1"/>
          </p:cNvPicPr>
          <p:nvPr/>
        </p:nvPicPr>
        <p:blipFill>
          <a:blip r:embed="rId8"/>
          <a:stretch>
            <a:fillRect/>
          </a:stretch>
        </p:blipFill>
        <p:spPr>
          <a:xfrm>
            <a:off x="5848645" y="3389663"/>
            <a:ext cx="406421" cy="431822"/>
          </a:xfrm>
          <a:prstGeom prst="rect">
            <a:avLst/>
          </a:prstGeom>
        </p:spPr>
      </p:pic>
      <p:pic>
        <p:nvPicPr>
          <p:cNvPr id="29" name="Grafik 28">
            <a:extLst>
              <a:ext uri="{FF2B5EF4-FFF2-40B4-BE49-F238E27FC236}">
                <a16:creationId xmlns:a16="http://schemas.microsoft.com/office/drawing/2014/main" id="{7570E4E6-EEC5-8321-9DFE-ECD375A06062}"/>
              </a:ext>
            </a:extLst>
          </p:cNvPr>
          <p:cNvPicPr>
            <a:picLocks noChangeAspect="1"/>
          </p:cNvPicPr>
          <p:nvPr/>
        </p:nvPicPr>
        <p:blipFill>
          <a:blip r:embed="rId8"/>
          <a:stretch>
            <a:fillRect/>
          </a:stretch>
        </p:blipFill>
        <p:spPr>
          <a:xfrm>
            <a:off x="5817115" y="4335594"/>
            <a:ext cx="406421" cy="431822"/>
          </a:xfrm>
          <a:prstGeom prst="rect">
            <a:avLst/>
          </a:prstGeom>
        </p:spPr>
      </p:pic>
      <p:pic>
        <p:nvPicPr>
          <p:cNvPr id="31" name="Grafik 30">
            <a:extLst>
              <a:ext uri="{FF2B5EF4-FFF2-40B4-BE49-F238E27FC236}">
                <a16:creationId xmlns:a16="http://schemas.microsoft.com/office/drawing/2014/main" id="{775B690F-9F33-8A51-9466-B11131C0475C}"/>
              </a:ext>
            </a:extLst>
          </p:cNvPr>
          <p:cNvPicPr>
            <a:picLocks noChangeAspect="1"/>
          </p:cNvPicPr>
          <p:nvPr/>
        </p:nvPicPr>
        <p:blipFill>
          <a:blip r:embed="rId8"/>
          <a:stretch>
            <a:fillRect/>
          </a:stretch>
        </p:blipFill>
        <p:spPr>
          <a:xfrm>
            <a:off x="5848645" y="2437426"/>
            <a:ext cx="406421" cy="431822"/>
          </a:xfrm>
          <a:prstGeom prst="rect">
            <a:avLst/>
          </a:prstGeom>
        </p:spPr>
      </p:pic>
      <p:pic>
        <p:nvPicPr>
          <p:cNvPr id="33" name="Grafik 32">
            <a:extLst>
              <a:ext uri="{FF2B5EF4-FFF2-40B4-BE49-F238E27FC236}">
                <a16:creationId xmlns:a16="http://schemas.microsoft.com/office/drawing/2014/main" id="{1B1AE1F2-7478-12AE-7115-014BC9AA1CD7}"/>
              </a:ext>
            </a:extLst>
          </p:cNvPr>
          <p:cNvPicPr>
            <a:picLocks noChangeAspect="1"/>
          </p:cNvPicPr>
          <p:nvPr/>
        </p:nvPicPr>
        <p:blipFill>
          <a:blip r:embed="rId8"/>
          <a:stretch>
            <a:fillRect/>
          </a:stretch>
        </p:blipFill>
        <p:spPr>
          <a:xfrm>
            <a:off x="5867564" y="1478882"/>
            <a:ext cx="406421" cy="431822"/>
          </a:xfrm>
          <a:prstGeom prst="rect">
            <a:avLst/>
          </a:prstGeom>
        </p:spPr>
      </p:pic>
      <p:sp>
        <p:nvSpPr>
          <p:cNvPr id="35" name="Rechteck 34">
            <a:extLst>
              <a:ext uri="{FF2B5EF4-FFF2-40B4-BE49-F238E27FC236}">
                <a16:creationId xmlns:a16="http://schemas.microsoft.com/office/drawing/2014/main" id="{1F7FF246-93A2-2864-47EB-79489EE4945D}"/>
              </a:ext>
            </a:extLst>
          </p:cNvPr>
          <p:cNvSpPr/>
          <p:nvPr/>
        </p:nvSpPr>
        <p:spPr>
          <a:xfrm>
            <a:off x="2276540" y="2030599"/>
            <a:ext cx="3203553" cy="2213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tx1"/>
                </a:solidFill>
                <a:latin typeface="Atkinson Hyperlegible" pitchFamily="2" charset="0"/>
              </a:rPr>
              <a:t>Ihre Antwort ist leider falsch.</a:t>
            </a:r>
          </a:p>
          <a:p>
            <a:pPr algn="ctr"/>
            <a:endParaRPr lang="de-DE" sz="2000">
              <a:solidFill>
                <a:schemeClr val="tx1"/>
              </a:solidFill>
              <a:latin typeface="Atkinson Hyperlegible" pitchFamily="2" charset="0"/>
            </a:endParaRPr>
          </a:p>
          <a:p>
            <a:pPr algn="ctr"/>
            <a:r>
              <a:rPr lang="de-DE" sz="2000">
                <a:solidFill>
                  <a:schemeClr val="tx1"/>
                </a:solidFill>
                <a:latin typeface="Atkinson Hyperlegible" pitchFamily="2" charset="0"/>
              </a:rPr>
              <a:t>Richtig wäre es: </a:t>
            </a:r>
          </a:p>
          <a:p>
            <a:pPr algn="ctr">
              <a:lnSpc>
                <a:spcPct val="150000"/>
              </a:lnSpc>
            </a:pPr>
            <a:r>
              <a:rPr lang="de-DE" sz="2000">
                <a:solidFill>
                  <a:schemeClr val="tx1"/>
                </a:solidFill>
                <a:latin typeface="Atkinson Hyperlegible" pitchFamily="2" charset="0"/>
              </a:rPr>
              <a:t>Größerer Bildschirm</a:t>
            </a:r>
          </a:p>
          <a:p>
            <a:pPr algn="ctr"/>
            <a:r>
              <a:rPr lang="de-DE" sz="2000">
                <a:solidFill>
                  <a:schemeClr val="tx1"/>
                </a:solidFill>
                <a:latin typeface="Atkinson Hyperlegible" pitchFamily="2" charset="0"/>
              </a:rPr>
              <a:t>&amp;</a:t>
            </a:r>
          </a:p>
          <a:p>
            <a:pPr algn="ctr"/>
            <a:r>
              <a:rPr lang="de-DE" sz="2000">
                <a:solidFill>
                  <a:schemeClr val="tx1"/>
                </a:solidFill>
                <a:latin typeface="Atkinson Hyperlegible" pitchFamily="2" charset="0"/>
              </a:rPr>
              <a:t>Digitale Wundvermessung</a:t>
            </a:r>
          </a:p>
        </p:txBody>
      </p:sp>
      <p:pic>
        <p:nvPicPr>
          <p:cNvPr id="3" name="Grafik 2">
            <a:extLst>
              <a:ext uri="{FF2B5EF4-FFF2-40B4-BE49-F238E27FC236}">
                <a16:creationId xmlns:a16="http://schemas.microsoft.com/office/drawing/2014/main" id="{55714348-8B09-A3E2-EE0E-597D90A8F915}"/>
              </a:ext>
            </a:extLst>
          </p:cNvPr>
          <p:cNvPicPr>
            <a:picLocks noChangeAspect="1"/>
          </p:cNvPicPr>
          <p:nvPr/>
        </p:nvPicPr>
        <p:blipFill rotWithShape="1">
          <a:blip r:embed="rId9"/>
          <a:srcRect r="32836"/>
          <a:stretch/>
        </p:blipFill>
        <p:spPr>
          <a:xfrm>
            <a:off x="5019047" y="5706530"/>
            <a:ext cx="1970686" cy="857370"/>
          </a:xfrm>
          <a:prstGeom prst="rect">
            <a:avLst/>
          </a:prstGeom>
        </p:spPr>
      </p:pic>
      <p:sp>
        <p:nvSpPr>
          <p:cNvPr id="23" name="Rechteck 22">
            <a:extLst>
              <a:ext uri="{FF2B5EF4-FFF2-40B4-BE49-F238E27FC236}">
                <a16:creationId xmlns:a16="http://schemas.microsoft.com/office/drawing/2014/main" id="{EFEAE6C2-C0CA-B9AC-EAF6-CB4FC396AF27}"/>
              </a:ext>
            </a:extLst>
          </p:cNvPr>
          <p:cNvSpPr/>
          <p:nvPr/>
        </p:nvSpPr>
        <p:spPr>
          <a:xfrm>
            <a:off x="6929883" y="4390017"/>
            <a:ext cx="2689185" cy="36965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de-DE">
                <a:solidFill>
                  <a:schemeClr val="tx1"/>
                </a:solidFill>
                <a:latin typeface="Atkinson Hyperlegible" pitchFamily="2" charset="0"/>
              </a:rPr>
              <a:t>Bessere Bildqualität</a:t>
            </a:r>
          </a:p>
          <a:p>
            <a:pPr algn="ctr"/>
            <a:endParaRPr lang="de-DE">
              <a:latin typeface="Atkinson Hyperlegible" pitchFamily="2" charset="0"/>
            </a:endParaRPr>
          </a:p>
        </p:txBody>
      </p:sp>
    </p:spTree>
    <p:extLst>
      <p:ext uri="{BB962C8B-B14F-4D97-AF65-F5344CB8AC3E}">
        <p14:creationId xmlns:p14="http://schemas.microsoft.com/office/powerpoint/2010/main" val="329145218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F509056-3A56-0FE6-B0E2-B4DC994351D8}"/>
              </a:ext>
            </a:extLst>
          </p:cNvPr>
          <p:cNvSpPr>
            <a:spLocks noGrp="1"/>
          </p:cNvSpPr>
          <p:nvPr>
            <p:ph type="sldNum" sz="quarter" idx="2"/>
          </p:nvPr>
        </p:nvSpPr>
        <p:spPr/>
        <p:txBody>
          <a:bodyPr/>
          <a:lstStyle/>
          <a:p>
            <a:fld id="{86CB4B4D-7CA3-9044-876B-883B54F8677D}" type="slidenum">
              <a:rPr lang="de-DE"/>
              <a:t>25</a:t>
            </a:fld>
            <a:endParaRPr lang="de-DE"/>
          </a:p>
        </p:txBody>
      </p:sp>
      <p:sp>
        <p:nvSpPr>
          <p:cNvPr id="4" name="Rechteck 3">
            <a:extLst>
              <a:ext uri="{FF2B5EF4-FFF2-40B4-BE49-F238E27FC236}">
                <a16:creationId xmlns:a16="http://schemas.microsoft.com/office/drawing/2014/main" id="{3FD61859-1016-ED04-A3F9-6A4C625CFE9B}"/>
              </a:ext>
            </a:extLst>
          </p:cNvPr>
          <p:cNvSpPr/>
          <p:nvPr/>
        </p:nvSpPr>
        <p:spPr>
          <a:xfrm>
            <a:off x="3020518" y="4107753"/>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CB734584-D59A-B672-C68A-0FDB3D558DEB}"/>
              </a:ext>
            </a:extLst>
          </p:cNvPr>
          <p:cNvSpPr/>
          <p:nvPr/>
        </p:nvSpPr>
        <p:spPr>
          <a:xfrm>
            <a:off x="7622855" y="3243658"/>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E4251047-78EF-FCAC-F5A4-D8CAB69DA3AF}"/>
              </a:ext>
            </a:extLst>
          </p:cNvPr>
          <p:cNvPicPr>
            <a:picLocks noChangeAspect="1"/>
          </p:cNvPicPr>
          <p:nvPr/>
        </p:nvPicPr>
        <p:blipFill>
          <a:blip r:embed="rId3"/>
          <a:stretch>
            <a:fillRect/>
          </a:stretch>
        </p:blipFill>
        <p:spPr>
          <a:xfrm>
            <a:off x="2194962" y="5977536"/>
            <a:ext cx="1839324" cy="505814"/>
          </a:xfrm>
          <a:prstGeom prst="rect">
            <a:avLst/>
          </a:prstGeom>
        </p:spPr>
      </p:pic>
      <p:pic>
        <p:nvPicPr>
          <p:cNvPr id="10" name="Grafik 9" descr="Ein Bild, das drinnen, Person, stehend enthält.&#10;&#10;Beschreibung automatisch generiert.">
            <a:extLst>
              <a:ext uri="{FF2B5EF4-FFF2-40B4-BE49-F238E27FC236}">
                <a16:creationId xmlns:a16="http://schemas.microsoft.com/office/drawing/2014/main" id="{B5988430-955C-E9F3-223B-EB5DEBD9594E}"/>
              </a:ext>
            </a:extLst>
          </p:cNvPr>
          <p:cNvPicPr>
            <a:picLocks noChangeAspect="1"/>
          </p:cNvPicPr>
          <p:nvPr/>
        </p:nvPicPr>
        <p:blipFill>
          <a:blip r:embed="rId4"/>
          <a:stretch>
            <a:fillRect/>
          </a:stretch>
        </p:blipFill>
        <p:spPr>
          <a:xfrm>
            <a:off x="2360513" y="1778369"/>
            <a:ext cx="6036654" cy="3837482"/>
          </a:xfrm>
          <a:prstGeom prst="rect">
            <a:avLst/>
          </a:prstGeom>
        </p:spPr>
      </p:pic>
      <p:sp>
        <p:nvSpPr>
          <p:cNvPr id="12" name="Sprechblase: oval 11">
            <a:extLst>
              <a:ext uri="{FF2B5EF4-FFF2-40B4-BE49-F238E27FC236}">
                <a16:creationId xmlns:a16="http://schemas.microsoft.com/office/drawing/2014/main" id="{24960370-D78E-CF99-B8EB-8D80A7A7AF3E}"/>
              </a:ext>
            </a:extLst>
          </p:cNvPr>
          <p:cNvSpPr/>
          <p:nvPr/>
        </p:nvSpPr>
        <p:spPr>
          <a:xfrm>
            <a:off x="6181016" y="636927"/>
            <a:ext cx="3644054" cy="1348566"/>
          </a:xfrm>
          <a:prstGeom prst="wedgeEllipseCallout">
            <a:avLst>
              <a:gd name="adj1" fmla="val -54752"/>
              <a:gd name="adj2" fmla="val 93363"/>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Sprechblase: oval 13">
            <a:extLst>
              <a:ext uri="{FF2B5EF4-FFF2-40B4-BE49-F238E27FC236}">
                <a16:creationId xmlns:a16="http://schemas.microsoft.com/office/drawing/2014/main" id="{37C60A9E-00E5-2E41-0877-8457F9E83022}"/>
              </a:ext>
            </a:extLst>
          </p:cNvPr>
          <p:cNvSpPr/>
          <p:nvPr/>
        </p:nvSpPr>
        <p:spPr>
          <a:xfrm flipH="1" flipV="1">
            <a:off x="2837792" y="3240733"/>
            <a:ext cx="2339603" cy="1306041"/>
          </a:xfrm>
          <a:prstGeom prst="wedgeEllipseCallout">
            <a:avLst>
              <a:gd name="adj1" fmla="val -44186"/>
              <a:gd name="adj2" fmla="val 61928"/>
            </a:avLst>
          </a:prstGeom>
          <a:solidFill>
            <a:schemeClr val="accent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F6381E29-9F3E-C904-6762-AA56816F083F}"/>
              </a:ext>
            </a:extLst>
          </p:cNvPr>
          <p:cNvSpPr/>
          <p:nvPr/>
        </p:nvSpPr>
        <p:spPr>
          <a:xfrm>
            <a:off x="9870938" y="1250738"/>
            <a:ext cx="2132985" cy="2686661"/>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084DCE2D-510C-FE2A-F24C-05D6441968F4}"/>
              </a:ext>
            </a:extLst>
          </p:cNvPr>
          <p:cNvSpPr/>
          <p:nvPr/>
        </p:nvSpPr>
        <p:spPr>
          <a:xfrm rot="10800000" flipV="1">
            <a:off x="9755701" y="4534164"/>
            <a:ext cx="2175641" cy="101529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a:solidFill>
                  <a:srgbClr val="000000"/>
                </a:solidFill>
                <a:effectLst/>
                <a:latin typeface="Atkinson Hyperlegible"/>
                <a:ea typeface="Calibri" panose="020F0502020204030204" pitchFamily="34" charset="0"/>
                <a:cs typeface="Times New Roman"/>
              </a:rPr>
              <a:t>Was muss bei der Wundgröße eigestellt werden ?</a:t>
            </a:r>
            <a:endParaRPr lang="de-DE">
              <a:cs typeface="Times New Roman"/>
            </a:endParaRPr>
          </a:p>
        </p:txBody>
      </p:sp>
      <p:sp>
        <p:nvSpPr>
          <p:cNvPr id="20" name="Rechteck 19">
            <a:extLst>
              <a:ext uri="{FF2B5EF4-FFF2-40B4-BE49-F238E27FC236}">
                <a16:creationId xmlns:a16="http://schemas.microsoft.com/office/drawing/2014/main" id="{1050A9D3-AD0B-7264-A059-C09E34CBB374}"/>
              </a:ext>
            </a:extLst>
          </p:cNvPr>
          <p:cNvSpPr/>
          <p:nvPr/>
        </p:nvSpPr>
        <p:spPr>
          <a:xfrm>
            <a:off x="86728" y="3090133"/>
            <a:ext cx="2118608" cy="252571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a:solidFill>
                  <a:schemeClr val="tx1"/>
                </a:solidFill>
                <a:effectLst/>
                <a:latin typeface="Atkinson Hyperlegible"/>
                <a:ea typeface="Calibri" panose="020F0502020204030204" pitchFamily="34" charset="0"/>
                <a:cs typeface="Times New Roman" panose="02020603050405020304" pitchFamily="18" charset="0"/>
              </a:rPr>
              <a:t>Die Wunde sollte immer unter den gleichen Lichtverhältnissen angefertigt werden, um eine optimale Vergleichbarkeit zu ermöglichen. </a:t>
            </a:r>
            <a:endParaRPr lang="de-DE">
              <a:solidFill>
                <a:schemeClr val="tx1"/>
              </a:solidFill>
            </a:endParaRPr>
          </a:p>
        </p:txBody>
      </p:sp>
      <p:sp>
        <p:nvSpPr>
          <p:cNvPr id="22" name="Rechteck 21">
            <a:extLst>
              <a:ext uri="{FF2B5EF4-FFF2-40B4-BE49-F238E27FC236}">
                <a16:creationId xmlns:a16="http://schemas.microsoft.com/office/drawing/2014/main" id="{1391800F-9D6A-DC44-693C-50B30DBE869D}"/>
              </a:ext>
            </a:extLst>
          </p:cNvPr>
          <p:cNvSpPr/>
          <p:nvPr/>
        </p:nvSpPr>
        <p:spPr>
          <a:xfrm>
            <a:off x="88287" y="1332865"/>
            <a:ext cx="2110440" cy="100673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a:solidFill>
                  <a:schemeClr val="tx1"/>
                </a:solidFill>
                <a:effectLst/>
                <a:latin typeface="Atkinson Hyperlegible"/>
                <a:ea typeface="Calibri" panose="020F0502020204030204" pitchFamily="34" charset="0"/>
                <a:cs typeface="Times New Roman"/>
              </a:rPr>
              <a:t>Wie sieht mit den Lichtverhältnissen aus?</a:t>
            </a:r>
            <a:endParaRPr lang="de-DE">
              <a:solidFill>
                <a:schemeClr val="tx1"/>
              </a:solidFill>
              <a:cs typeface="Times New Roman"/>
            </a:endParaRPr>
          </a:p>
        </p:txBody>
      </p:sp>
      <p:pic>
        <p:nvPicPr>
          <p:cNvPr id="24" name="Grafik 23">
            <a:extLst>
              <a:ext uri="{FF2B5EF4-FFF2-40B4-BE49-F238E27FC236}">
                <a16:creationId xmlns:a16="http://schemas.microsoft.com/office/drawing/2014/main" id="{12E3F7FB-E1CC-CC85-62B6-4D1A916EC9B6}"/>
              </a:ext>
            </a:extLst>
          </p:cNvPr>
          <p:cNvPicPr>
            <a:picLocks noChangeAspect="1"/>
          </p:cNvPicPr>
          <p:nvPr/>
        </p:nvPicPr>
        <p:blipFill>
          <a:blip r:embed="rId5"/>
          <a:stretch>
            <a:fillRect/>
          </a:stretch>
        </p:blipFill>
        <p:spPr>
          <a:xfrm>
            <a:off x="7449775" y="5882687"/>
            <a:ext cx="1237026" cy="654060"/>
          </a:xfrm>
          <a:prstGeom prst="rect">
            <a:avLst/>
          </a:prstGeom>
        </p:spPr>
      </p:pic>
      <p:sp>
        <p:nvSpPr>
          <p:cNvPr id="28" name="Textfeld 27">
            <a:extLst>
              <a:ext uri="{FF2B5EF4-FFF2-40B4-BE49-F238E27FC236}">
                <a16:creationId xmlns:a16="http://schemas.microsoft.com/office/drawing/2014/main" id="{5EBA8712-9196-0759-F354-F2DC68CA59C5}"/>
              </a:ext>
            </a:extLst>
          </p:cNvPr>
          <p:cNvSpPr txBox="1"/>
          <p:nvPr/>
        </p:nvSpPr>
        <p:spPr>
          <a:xfrm>
            <a:off x="9839276" y="1395591"/>
            <a:ext cx="2299292" cy="2308324"/>
          </a:xfrm>
          <a:prstGeom prst="rect">
            <a:avLst/>
          </a:prstGeom>
          <a:noFill/>
        </p:spPr>
        <p:txBody>
          <a:bodyPr wrap="square">
            <a:spAutoFit/>
          </a:bodyPr>
          <a:lstStyle/>
          <a:p>
            <a:r>
              <a:rPr lang="de-DE" sz="1800">
                <a:solidFill>
                  <a:srgbClr val="000000"/>
                </a:solidFill>
                <a:effectLst/>
                <a:latin typeface="Atkinson Hyperlegible"/>
                <a:ea typeface="Calibri" panose="020F0502020204030204" pitchFamily="34" charset="0"/>
                <a:cs typeface="Times New Roman" panose="02020603050405020304" pitchFamily="18" charset="0"/>
              </a:rPr>
              <a:t>Die Größe der Wunde ist durch ein Lineal</a:t>
            </a:r>
            <a:r>
              <a:rPr lang="de-DE" sz="1800">
                <a:effectLst/>
                <a:latin typeface="Atkinson Hyperlegible"/>
                <a:ea typeface="Calibri" panose="020F0502020204030204" pitchFamily="34" charset="0"/>
                <a:cs typeface="Times New Roman" panose="02020603050405020304" pitchFamily="18" charset="0"/>
              </a:rPr>
              <a:t>, einen Messstreifen mit Zentimeterskala oder ein Raster, welches neben die Wunde gelegt wird, festzustellen </a:t>
            </a:r>
            <a:endParaRPr lang="de-DE"/>
          </a:p>
        </p:txBody>
      </p:sp>
      <p:sp>
        <p:nvSpPr>
          <p:cNvPr id="32" name="Textfeld 31">
            <a:extLst>
              <a:ext uri="{FF2B5EF4-FFF2-40B4-BE49-F238E27FC236}">
                <a16:creationId xmlns:a16="http://schemas.microsoft.com/office/drawing/2014/main" id="{C2A175D1-295F-D438-169C-01D6909FCAB9}"/>
              </a:ext>
            </a:extLst>
          </p:cNvPr>
          <p:cNvSpPr txBox="1"/>
          <p:nvPr/>
        </p:nvSpPr>
        <p:spPr>
          <a:xfrm>
            <a:off x="480847" y="307690"/>
            <a:ext cx="6640623" cy="400110"/>
          </a:xfrm>
          <a:prstGeom prst="rect">
            <a:avLst/>
          </a:prstGeom>
          <a:noFill/>
        </p:spPr>
        <p:txBody>
          <a:bodyPr wrap="square">
            <a:spAutoFit/>
          </a:bodyPr>
          <a:lstStyle/>
          <a:p>
            <a:pPr lvl="0" algn="just"/>
            <a:r>
              <a:rPr lang="de-DE" sz="2000" b="1">
                <a:latin typeface="Atkinson Hyperlegible"/>
                <a:ea typeface="Calibri" pitchFamily="34"/>
                <a:cs typeface="Times New Roman" pitchFamily="18"/>
              </a:rPr>
              <a:t>Aufgabe 2: </a:t>
            </a:r>
            <a:r>
              <a:rPr lang="de-DE" sz="2000">
                <a:latin typeface="Atkinson Hyperlegible"/>
                <a:ea typeface="Calibri" pitchFamily="34"/>
                <a:cs typeface="Times New Roman" pitchFamily="18"/>
              </a:rPr>
              <a:t>Ordnen Sie den Dialog in der richtigen Reihenfolge.</a:t>
            </a:r>
          </a:p>
        </p:txBody>
      </p:sp>
      <p:sp>
        <p:nvSpPr>
          <p:cNvPr id="34" name="Sprechblase: oval 33">
            <a:extLst>
              <a:ext uri="{FF2B5EF4-FFF2-40B4-BE49-F238E27FC236}">
                <a16:creationId xmlns:a16="http://schemas.microsoft.com/office/drawing/2014/main" id="{28725B2C-421E-ED07-BFB9-268A1303E5D7}"/>
              </a:ext>
            </a:extLst>
          </p:cNvPr>
          <p:cNvSpPr/>
          <p:nvPr/>
        </p:nvSpPr>
        <p:spPr>
          <a:xfrm>
            <a:off x="3192924" y="745184"/>
            <a:ext cx="3644054" cy="1348566"/>
          </a:xfrm>
          <a:prstGeom prst="wedgeEllipseCallout">
            <a:avLst>
              <a:gd name="adj1" fmla="val 23988"/>
              <a:gd name="adj2" fmla="val 87751"/>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Sprechblase: oval 35">
            <a:extLst>
              <a:ext uri="{FF2B5EF4-FFF2-40B4-BE49-F238E27FC236}">
                <a16:creationId xmlns:a16="http://schemas.microsoft.com/office/drawing/2014/main" id="{72CC8D86-7A04-AF45-AA41-501B36D43B40}"/>
              </a:ext>
            </a:extLst>
          </p:cNvPr>
          <p:cNvSpPr/>
          <p:nvPr/>
        </p:nvSpPr>
        <p:spPr>
          <a:xfrm flipH="1" flipV="1">
            <a:off x="6482779" y="3475114"/>
            <a:ext cx="2308072" cy="1330215"/>
          </a:xfrm>
          <a:prstGeom prst="wedgeEllipseCallout">
            <a:avLst>
              <a:gd name="adj1" fmla="val 33055"/>
              <a:gd name="adj2" fmla="val 64217"/>
            </a:avLst>
          </a:prstGeom>
          <a:solidFill>
            <a:schemeClr val="accent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31CBBD18-D65B-6449-C35B-2B9145F64A93}"/>
              </a:ext>
            </a:extLst>
          </p:cNvPr>
          <p:cNvPicPr>
            <a:picLocks noChangeAspect="1"/>
          </p:cNvPicPr>
          <p:nvPr/>
        </p:nvPicPr>
        <p:blipFill rotWithShape="1">
          <a:blip r:embed="rId6"/>
          <a:srcRect l="1" r="31767"/>
          <a:stretch/>
        </p:blipFill>
        <p:spPr>
          <a:xfrm>
            <a:off x="4801464" y="5851226"/>
            <a:ext cx="1855059" cy="725610"/>
          </a:xfrm>
          <a:prstGeom prst="rect">
            <a:avLst/>
          </a:prstGeom>
        </p:spPr>
      </p:pic>
    </p:spTree>
    <p:extLst>
      <p:ext uri="{BB962C8B-B14F-4D97-AF65-F5344CB8AC3E}">
        <p14:creationId xmlns:p14="http://schemas.microsoft.com/office/powerpoint/2010/main" val="124499033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93A3D06-54C2-3C92-095B-F925C92B1A43}"/>
              </a:ext>
            </a:extLst>
          </p:cNvPr>
          <p:cNvSpPr/>
          <p:nvPr/>
        </p:nvSpPr>
        <p:spPr>
          <a:xfrm>
            <a:off x="3020518" y="3603259"/>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553CA399-2871-DE5D-669D-A64D267EDA15}"/>
              </a:ext>
            </a:extLst>
          </p:cNvPr>
          <p:cNvSpPr/>
          <p:nvPr/>
        </p:nvSpPr>
        <p:spPr>
          <a:xfrm>
            <a:off x="7622855" y="2739164"/>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BBCAD104-1EA9-CD4F-28B6-99CC2D2A6DBD}"/>
              </a:ext>
            </a:extLst>
          </p:cNvPr>
          <p:cNvSpPr/>
          <p:nvPr/>
        </p:nvSpPr>
        <p:spPr>
          <a:xfrm>
            <a:off x="7622855" y="3950219"/>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0B46C990-321C-40DE-6019-40F89A1E319C}"/>
              </a:ext>
            </a:extLst>
          </p:cNvPr>
          <p:cNvPicPr>
            <a:picLocks noChangeAspect="1"/>
          </p:cNvPicPr>
          <p:nvPr/>
        </p:nvPicPr>
        <p:blipFill>
          <a:blip r:embed="rId3"/>
          <a:stretch>
            <a:fillRect/>
          </a:stretch>
        </p:blipFill>
        <p:spPr>
          <a:xfrm>
            <a:off x="2349635" y="5875979"/>
            <a:ext cx="1931688" cy="531214"/>
          </a:xfrm>
          <a:prstGeom prst="rect">
            <a:avLst/>
          </a:prstGeom>
        </p:spPr>
      </p:pic>
      <p:sp>
        <p:nvSpPr>
          <p:cNvPr id="16" name="Rechteck 15">
            <a:extLst>
              <a:ext uri="{FF2B5EF4-FFF2-40B4-BE49-F238E27FC236}">
                <a16:creationId xmlns:a16="http://schemas.microsoft.com/office/drawing/2014/main" id="{2297B072-F4C2-B1B7-4098-756E0EC4FB21}"/>
              </a:ext>
            </a:extLst>
          </p:cNvPr>
          <p:cNvSpPr/>
          <p:nvPr/>
        </p:nvSpPr>
        <p:spPr>
          <a:xfrm>
            <a:off x="9835289" y="2545487"/>
            <a:ext cx="2132985" cy="667709"/>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i="0" u="none" strike="noStrike">
                <a:solidFill>
                  <a:srgbClr val="000000"/>
                </a:solidFill>
                <a:effectLst/>
                <a:latin typeface="Atkinson Hyperlegible"/>
              </a:rPr>
              <a:t>dunklen</a:t>
            </a:r>
            <a:endParaRPr lang="de-DE"/>
          </a:p>
        </p:txBody>
      </p:sp>
      <p:sp>
        <p:nvSpPr>
          <p:cNvPr id="18" name="Rechteck 17">
            <a:extLst>
              <a:ext uri="{FF2B5EF4-FFF2-40B4-BE49-F238E27FC236}">
                <a16:creationId xmlns:a16="http://schemas.microsoft.com/office/drawing/2014/main" id="{3380071F-802C-6301-9030-F240EE928723}"/>
              </a:ext>
            </a:extLst>
          </p:cNvPr>
          <p:cNvSpPr/>
          <p:nvPr/>
        </p:nvSpPr>
        <p:spPr>
          <a:xfrm rot="10800000" flipV="1">
            <a:off x="9857171" y="3414403"/>
            <a:ext cx="2141094" cy="66770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tx1"/>
                </a:solidFill>
                <a:latin typeface="Atkinson Hyperlegible" pitchFamily="2" charset="0"/>
              </a:rPr>
              <a:t>weiße</a:t>
            </a:r>
          </a:p>
        </p:txBody>
      </p:sp>
      <p:sp>
        <p:nvSpPr>
          <p:cNvPr id="20" name="Rechteck 19">
            <a:extLst>
              <a:ext uri="{FF2B5EF4-FFF2-40B4-BE49-F238E27FC236}">
                <a16:creationId xmlns:a16="http://schemas.microsoft.com/office/drawing/2014/main" id="{6503F2CB-394A-79FB-440A-261C8C867593}"/>
              </a:ext>
            </a:extLst>
          </p:cNvPr>
          <p:cNvSpPr/>
          <p:nvPr/>
        </p:nvSpPr>
        <p:spPr>
          <a:xfrm>
            <a:off x="9871630" y="4327766"/>
            <a:ext cx="2132985" cy="667709"/>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tx1"/>
                </a:solidFill>
                <a:latin typeface="Atkinson Hyperlegible" pitchFamily="2" charset="0"/>
              </a:rPr>
              <a:t>Winkel</a:t>
            </a:r>
          </a:p>
        </p:txBody>
      </p:sp>
      <p:sp>
        <p:nvSpPr>
          <p:cNvPr id="22" name="Rechteck 21">
            <a:extLst>
              <a:ext uri="{FF2B5EF4-FFF2-40B4-BE49-F238E27FC236}">
                <a16:creationId xmlns:a16="http://schemas.microsoft.com/office/drawing/2014/main" id="{FFA32966-1617-77C3-9E80-B7E663958401}"/>
              </a:ext>
            </a:extLst>
          </p:cNvPr>
          <p:cNvSpPr/>
          <p:nvPr/>
        </p:nvSpPr>
        <p:spPr>
          <a:xfrm>
            <a:off x="9892440" y="5260180"/>
            <a:ext cx="2132985" cy="667709"/>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i="0" u="none" strike="noStrike">
                <a:solidFill>
                  <a:srgbClr val="000000"/>
                </a:solidFill>
                <a:effectLst/>
                <a:latin typeface="Atkinson Hyperlegible"/>
              </a:rPr>
              <a:t>Verzerrungen</a:t>
            </a:r>
            <a:endParaRPr lang="de-DE"/>
          </a:p>
        </p:txBody>
      </p:sp>
      <p:pic>
        <p:nvPicPr>
          <p:cNvPr id="8" name="Grafik 7">
            <a:extLst>
              <a:ext uri="{FF2B5EF4-FFF2-40B4-BE49-F238E27FC236}">
                <a16:creationId xmlns:a16="http://schemas.microsoft.com/office/drawing/2014/main" id="{A6D62D2C-43DF-1AEC-09A2-804478BE7F7D}"/>
              </a:ext>
            </a:extLst>
          </p:cNvPr>
          <p:cNvPicPr>
            <a:picLocks noChangeAspect="1"/>
          </p:cNvPicPr>
          <p:nvPr/>
        </p:nvPicPr>
        <p:blipFill>
          <a:blip r:embed="rId4"/>
          <a:stretch>
            <a:fillRect/>
          </a:stretch>
        </p:blipFill>
        <p:spPr>
          <a:xfrm>
            <a:off x="7234357" y="5777106"/>
            <a:ext cx="1316860" cy="696271"/>
          </a:xfrm>
          <a:prstGeom prst="rect">
            <a:avLst/>
          </a:prstGeom>
        </p:spPr>
      </p:pic>
      <p:sp>
        <p:nvSpPr>
          <p:cNvPr id="17" name="Textfeld 16">
            <a:extLst>
              <a:ext uri="{FF2B5EF4-FFF2-40B4-BE49-F238E27FC236}">
                <a16:creationId xmlns:a16="http://schemas.microsoft.com/office/drawing/2014/main" id="{2922F775-BB33-CA21-B1D1-FFAF71FB4898}"/>
              </a:ext>
            </a:extLst>
          </p:cNvPr>
          <p:cNvSpPr txBox="1"/>
          <p:nvPr/>
        </p:nvSpPr>
        <p:spPr>
          <a:xfrm>
            <a:off x="1159759" y="1194705"/>
            <a:ext cx="8219371" cy="4370072"/>
          </a:xfrm>
          <a:prstGeom prst="rect">
            <a:avLst/>
          </a:prstGeom>
          <a:solidFill>
            <a:schemeClr val="accent1">
              <a:lumMod val="20000"/>
              <a:lumOff val="80000"/>
            </a:schemeClr>
          </a:solidFill>
        </p:spPr>
        <p:txBody>
          <a:bodyPr wrap="square" rtlCol="0">
            <a:spAutoFit/>
          </a:bodyPr>
          <a:lstStyle/>
          <a:p>
            <a:r>
              <a:rPr lang="de-DE" sz="2000" b="1" i="0" u="none" strike="noStrike">
                <a:solidFill>
                  <a:srgbClr val="000000"/>
                </a:solidFill>
                <a:effectLst/>
                <a:latin typeface="Atkinson Hyperlegible"/>
              </a:rPr>
              <a:t>Hintergrund:</a:t>
            </a:r>
            <a:r>
              <a:rPr lang="de-DE" sz="2000" b="0" i="0" u="none" strike="noStrike">
                <a:solidFill>
                  <a:srgbClr val="000000"/>
                </a:solidFill>
                <a:effectLst/>
                <a:latin typeface="Atkinson Hyperlegible"/>
              </a:rPr>
              <a:t> Die Wunde sollte vor einem neutralen</a:t>
            </a:r>
            <a:r>
              <a:rPr lang="de-DE" sz="2000">
                <a:solidFill>
                  <a:srgbClr val="000000"/>
                </a:solidFill>
                <a:latin typeface="Atkinson Hyperlegible"/>
              </a:rPr>
              <a:t> </a:t>
            </a:r>
            <a:r>
              <a:rPr lang="de-DE" sz="2000" b="0" i="0" u="none" strike="noStrike">
                <a:solidFill>
                  <a:srgbClr val="000000"/>
                </a:solidFill>
                <a:effectLst/>
                <a:latin typeface="Atkinson Hyperlegible"/>
              </a:rPr>
              <a:t>und</a:t>
            </a:r>
            <a:r>
              <a:rPr lang="de-DE" sz="2000" b="0" i="0" u="none" strike="noStrike">
                <a:solidFill>
                  <a:srgbClr val="000000"/>
                </a:solidFill>
                <a:effectLst/>
                <a:highlight>
                  <a:srgbClr val="C0C0C0"/>
                </a:highlight>
                <a:latin typeface="Atkinson Hyperlegible"/>
              </a:rPr>
              <a:t>                   </a:t>
            </a:r>
            <a:r>
              <a:rPr lang="de-DE" sz="2000" b="0" i="0" u="none" strike="noStrike">
                <a:solidFill>
                  <a:srgbClr val="000000"/>
                </a:solidFill>
                <a:effectLst/>
                <a:latin typeface="Atkinson Hyperlegible"/>
              </a:rPr>
              <a:t>Hintergrund wie OP-Tüchern gemacht werden. Besonders</a:t>
            </a:r>
            <a:r>
              <a:rPr lang="de-DE" sz="2000" b="0" i="0" u="none" strike="noStrike">
                <a:solidFill>
                  <a:srgbClr val="000000"/>
                </a:solidFill>
                <a:effectLst/>
                <a:highlight>
                  <a:srgbClr val="C0C0C0"/>
                </a:highlight>
                <a:latin typeface="Atkinson Hyperlegible"/>
              </a:rPr>
              <a:t>                  </a:t>
            </a:r>
            <a:r>
              <a:rPr lang="de-DE" sz="2000" b="0" i="0" u="none" strike="noStrike">
                <a:solidFill>
                  <a:srgbClr val="000000"/>
                </a:solidFill>
                <a:effectLst/>
                <a:latin typeface="Atkinson Hyperlegible"/>
              </a:rPr>
              <a:t>Hintergründe sollten vermeiden werden, da sie zu Belichtungsfehlern führen können. </a:t>
            </a:r>
          </a:p>
          <a:p>
            <a:endParaRPr lang="de-DE" sz="2000">
              <a:solidFill>
                <a:srgbClr val="000000"/>
              </a:solidFill>
              <a:latin typeface="Atkinson Hyperlegible"/>
            </a:endParaRPr>
          </a:p>
          <a:p>
            <a:r>
              <a:rPr lang="de-DE" sz="2000" b="1" i="0" u="none" strike="noStrike">
                <a:solidFill>
                  <a:srgbClr val="000000"/>
                </a:solidFill>
                <a:effectLst/>
                <a:latin typeface="Atkinson Hyperlegible"/>
              </a:rPr>
              <a:t>Winkel und Entfernung zur Wunde:</a:t>
            </a:r>
            <a:r>
              <a:rPr lang="de-DE" sz="2000" b="0" i="0" u="none" strike="noStrike">
                <a:solidFill>
                  <a:srgbClr val="000000"/>
                </a:solidFill>
                <a:effectLst/>
                <a:latin typeface="Atkinson Hyperlegible"/>
              </a:rPr>
              <a:t> Es ist darauf zu achten, dass die Entfernung zur Wunde sowie der</a:t>
            </a:r>
            <a:r>
              <a:rPr lang="de-DE" sz="2000" b="0" i="0" u="none" strike="noStrike">
                <a:solidFill>
                  <a:srgbClr val="000000"/>
                </a:solidFill>
                <a:effectLst/>
                <a:highlight>
                  <a:srgbClr val="C0C0C0"/>
                </a:highlight>
                <a:latin typeface="Atkinson Hyperlegible"/>
              </a:rPr>
              <a:t>                 </a:t>
            </a:r>
            <a:r>
              <a:rPr lang="de-DE" sz="2000" b="0" i="0" u="none" strike="noStrike">
                <a:solidFill>
                  <a:srgbClr val="000000"/>
                </a:solidFill>
                <a:effectLst/>
                <a:latin typeface="Atkinson Hyperlegible"/>
              </a:rPr>
              <a:t>zu jedem Aufnahmezeitpunkt gleich ist. Das ist wichtig, damit es zu keinen</a:t>
            </a:r>
            <a:r>
              <a:rPr lang="de-DE" sz="2000" b="1" i="0" u="none" strike="noStrike">
                <a:solidFill>
                  <a:srgbClr val="000000"/>
                </a:solidFill>
                <a:effectLst/>
                <a:highlight>
                  <a:srgbClr val="C0C0C0"/>
                </a:highlight>
                <a:latin typeface="Atkinson Hyperlegible"/>
              </a:rPr>
              <a:t>                        </a:t>
            </a:r>
            <a:r>
              <a:rPr lang="de-DE" sz="2000" b="0" i="0" u="none" strike="noStrike">
                <a:solidFill>
                  <a:srgbClr val="000000"/>
                </a:solidFill>
                <a:effectLst/>
                <a:latin typeface="Atkinson Hyperlegible"/>
              </a:rPr>
              <a:t>in der Darstellung kommt und die Größe der Wunde gut verglichen werden kann. Die Entfernung vom Tablet zur Wunde kann entweder durch einen integrierten</a:t>
            </a:r>
            <a:r>
              <a:rPr lang="de-DE" sz="2000" b="0" i="0" u="none" strike="noStrike">
                <a:solidFill>
                  <a:srgbClr val="000000"/>
                </a:solidFill>
                <a:effectLst/>
                <a:highlight>
                  <a:srgbClr val="C0C0C0"/>
                </a:highlight>
                <a:latin typeface="Atkinson Hyperlegible"/>
              </a:rPr>
              <a:t>                         </a:t>
            </a:r>
            <a:r>
              <a:rPr lang="de-DE" sz="2000" b="0" i="0" u="none" strike="noStrike">
                <a:solidFill>
                  <a:srgbClr val="000000"/>
                </a:solidFill>
                <a:effectLst/>
                <a:latin typeface="Atkinson Hyperlegible"/>
              </a:rPr>
              <a:t>oder durch ein Maßband bestimmt werden. Außerdem sollte sich die zu versorgende Person für die Aufnahme stets in der gleichen</a:t>
            </a:r>
            <a:r>
              <a:rPr lang="de-DE" sz="2000" b="0" i="0" u="none" strike="noStrike">
                <a:solidFill>
                  <a:srgbClr val="000000"/>
                </a:solidFill>
                <a:effectLst/>
                <a:highlight>
                  <a:srgbClr val="C0C0C0"/>
                </a:highlight>
                <a:latin typeface="Atkinson Hyperlegible"/>
              </a:rPr>
              <a:t>                  </a:t>
            </a:r>
            <a:r>
              <a:rPr lang="de-DE" sz="2000" b="0" i="0" u="none" strike="noStrike">
                <a:solidFill>
                  <a:srgbClr val="000000"/>
                </a:solidFill>
                <a:effectLst/>
                <a:latin typeface="Atkinson Hyperlegible"/>
              </a:rPr>
              <a:t>befinden.</a:t>
            </a:r>
            <a:endParaRPr lang="de-DE" sz="2000">
              <a:solidFill>
                <a:srgbClr val="000000"/>
              </a:solidFill>
              <a:latin typeface="Atkinson Hyperlegible"/>
            </a:endParaRPr>
          </a:p>
        </p:txBody>
      </p:sp>
      <p:sp>
        <p:nvSpPr>
          <p:cNvPr id="2" name="Rechteck 1">
            <a:extLst>
              <a:ext uri="{FF2B5EF4-FFF2-40B4-BE49-F238E27FC236}">
                <a16:creationId xmlns:a16="http://schemas.microsoft.com/office/drawing/2014/main" id="{19AC6B19-F8FB-53C1-F95A-8A830D4D8168}"/>
              </a:ext>
            </a:extLst>
          </p:cNvPr>
          <p:cNvSpPr/>
          <p:nvPr/>
        </p:nvSpPr>
        <p:spPr>
          <a:xfrm>
            <a:off x="9791701" y="1574973"/>
            <a:ext cx="2184400" cy="711027"/>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rgbClr val="000000"/>
                </a:solidFill>
                <a:latin typeface="Atkinson Hyperlegible"/>
              </a:rPr>
              <a:t>Entfernungs-messer</a:t>
            </a:r>
            <a:endParaRPr lang="de-DE"/>
          </a:p>
        </p:txBody>
      </p:sp>
      <p:sp>
        <p:nvSpPr>
          <p:cNvPr id="5" name="Rechteck 4">
            <a:extLst>
              <a:ext uri="{FF2B5EF4-FFF2-40B4-BE49-F238E27FC236}">
                <a16:creationId xmlns:a16="http://schemas.microsoft.com/office/drawing/2014/main" id="{5A9F4A2D-C260-7C35-86A3-589CC4C993C2}"/>
              </a:ext>
            </a:extLst>
          </p:cNvPr>
          <p:cNvSpPr/>
          <p:nvPr/>
        </p:nvSpPr>
        <p:spPr>
          <a:xfrm>
            <a:off x="9753600" y="711200"/>
            <a:ext cx="2190749" cy="679450"/>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rgbClr val="000000"/>
                </a:solidFill>
                <a:latin typeface="Atkinson Hyperlegible"/>
              </a:rPr>
              <a:t>Position</a:t>
            </a:r>
            <a:endParaRPr lang="de-DE" sz="2000"/>
          </a:p>
        </p:txBody>
      </p:sp>
      <p:sp>
        <p:nvSpPr>
          <p:cNvPr id="3" name="Foliennummernplatzhalter 2">
            <a:extLst>
              <a:ext uri="{FF2B5EF4-FFF2-40B4-BE49-F238E27FC236}">
                <a16:creationId xmlns:a16="http://schemas.microsoft.com/office/drawing/2014/main" id="{FCA334E8-2C95-8E47-3E1F-754408A721F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82850F-FEB5-4830-AB36-745DE1E0E1EF}" type="slidenum">
              <a:rPr lang="de-DE" dirty="0" smtClean="0">
                <a:latin typeface="Tw Cen MT Condensed"/>
              </a:rPr>
              <a:pPr/>
              <a:t>26</a:t>
            </a:fld>
            <a:endParaRPr lang="de-DE">
              <a:latin typeface="Tw Cen MT Condensed"/>
            </a:endParaRPr>
          </a:p>
        </p:txBody>
      </p:sp>
      <p:sp>
        <p:nvSpPr>
          <p:cNvPr id="6" name="Textfeld 5">
            <a:extLst>
              <a:ext uri="{FF2B5EF4-FFF2-40B4-BE49-F238E27FC236}">
                <a16:creationId xmlns:a16="http://schemas.microsoft.com/office/drawing/2014/main" id="{476ABD92-4AAC-CD7A-3703-1F4A6A70ABEC}"/>
              </a:ext>
            </a:extLst>
          </p:cNvPr>
          <p:cNvSpPr txBox="1"/>
          <p:nvPr/>
        </p:nvSpPr>
        <p:spPr>
          <a:xfrm>
            <a:off x="1161918" y="459040"/>
            <a:ext cx="4948796" cy="400110"/>
          </a:xfrm>
          <a:prstGeom prst="rect">
            <a:avLst/>
          </a:prstGeom>
          <a:noFill/>
        </p:spPr>
        <p:txBody>
          <a:bodyPr wrap="square">
            <a:spAutoFit/>
          </a:bodyPr>
          <a:lstStyle/>
          <a:p>
            <a:pPr lvl="0" algn="just"/>
            <a:r>
              <a:rPr lang="de-DE" sz="2000" b="1">
                <a:latin typeface="Atkinson Hyperlegible"/>
                <a:ea typeface="Calibri" pitchFamily="34"/>
                <a:cs typeface="Times New Roman" pitchFamily="18"/>
              </a:rPr>
              <a:t>Aufgabe 3: </a:t>
            </a:r>
            <a:r>
              <a:rPr lang="de-DE" sz="2000">
                <a:latin typeface="Atkinson Hyperlegible"/>
                <a:ea typeface="Calibri" pitchFamily="34"/>
                <a:cs typeface="Times New Roman" pitchFamily="18"/>
              </a:rPr>
              <a:t>Füllen Sie den Lückentext aus.</a:t>
            </a:r>
          </a:p>
        </p:txBody>
      </p:sp>
      <p:pic>
        <p:nvPicPr>
          <p:cNvPr id="7" name="Grafik 6">
            <a:extLst>
              <a:ext uri="{FF2B5EF4-FFF2-40B4-BE49-F238E27FC236}">
                <a16:creationId xmlns:a16="http://schemas.microsoft.com/office/drawing/2014/main" id="{F915237E-3199-0B52-7064-084D48103EB0}"/>
              </a:ext>
            </a:extLst>
          </p:cNvPr>
          <p:cNvPicPr>
            <a:picLocks noChangeAspect="1"/>
          </p:cNvPicPr>
          <p:nvPr/>
        </p:nvPicPr>
        <p:blipFill rotWithShape="1">
          <a:blip r:embed="rId5"/>
          <a:srcRect r="35710"/>
          <a:stretch/>
        </p:blipFill>
        <p:spPr>
          <a:xfrm>
            <a:off x="4753201" y="5824891"/>
            <a:ext cx="1763838" cy="695422"/>
          </a:xfrm>
          <a:prstGeom prst="rect">
            <a:avLst/>
          </a:prstGeom>
        </p:spPr>
      </p:pic>
    </p:spTree>
    <p:extLst>
      <p:ext uri="{BB962C8B-B14F-4D97-AF65-F5344CB8AC3E}">
        <p14:creationId xmlns:p14="http://schemas.microsoft.com/office/powerpoint/2010/main" val="14000342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93A3D06-54C2-3C92-095B-F925C92B1A43}"/>
              </a:ext>
            </a:extLst>
          </p:cNvPr>
          <p:cNvSpPr/>
          <p:nvPr/>
        </p:nvSpPr>
        <p:spPr>
          <a:xfrm>
            <a:off x="3020518" y="3760911"/>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553CA399-2871-DE5D-669D-A64D267EDA15}"/>
              </a:ext>
            </a:extLst>
          </p:cNvPr>
          <p:cNvSpPr/>
          <p:nvPr/>
        </p:nvSpPr>
        <p:spPr>
          <a:xfrm>
            <a:off x="7622855" y="2896816"/>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BBCAD104-1EA9-CD4F-28B6-99CC2D2A6DBD}"/>
              </a:ext>
            </a:extLst>
          </p:cNvPr>
          <p:cNvSpPr/>
          <p:nvPr/>
        </p:nvSpPr>
        <p:spPr>
          <a:xfrm>
            <a:off x="7622855" y="4107871"/>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0B46C990-321C-40DE-6019-40F89A1E319C}"/>
              </a:ext>
            </a:extLst>
          </p:cNvPr>
          <p:cNvPicPr>
            <a:picLocks noChangeAspect="1"/>
          </p:cNvPicPr>
          <p:nvPr/>
        </p:nvPicPr>
        <p:blipFill>
          <a:blip r:embed="rId3"/>
          <a:stretch>
            <a:fillRect/>
          </a:stretch>
        </p:blipFill>
        <p:spPr>
          <a:xfrm>
            <a:off x="2427890" y="6045762"/>
            <a:ext cx="1786912" cy="491401"/>
          </a:xfrm>
          <a:prstGeom prst="rect">
            <a:avLst/>
          </a:prstGeom>
        </p:spPr>
      </p:pic>
      <p:sp>
        <p:nvSpPr>
          <p:cNvPr id="16" name="Rechteck 15">
            <a:extLst>
              <a:ext uri="{FF2B5EF4-FFF2-40B4-BE49-F238E27FC236}">
                <a16:creationId xmlns:a16="http://schemas.microsoft.com/office/drawing/2014/main" id="{2297B072-F4C2-B1B7-4098-756E0EC4FB21}"/>
              </a:ext>
            </a:extLst>
          </p:cNvPr>
          <p:cNvSpPr/>
          <p:nvPr/>
        </p:nvSpPr>
        <p:spPr>
          <a:xfrm>
            <a:off x="9870938" y="2443577"/>
            <a:ext cx="2132985" cy="667709"/>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00000"/>
                </a:solidFill>
                <a:effectLst/>
                <a:latin typeface="Atkinson Hyperlegible"/>
              </a:rPr>
              <a:t>Übersichtsaufnahme</a:t>
            </a:r>
            <a:endParaRPr lang="de-DE"/>
          </a:p>
        </p:txBody>
      </p:sp>
      <p:sp>
        <p:nvSpPr>
          <p:cNvPr id="18" name="Rechteck 17">
            <a:extLst>
              <a:ext uri="{FF2B5EF4-FFF2-40B4-BE49-F238E27FC236}">
                <a16:creationId xmlns:a16="http://schemas.microsoft.com/office/drawing/2014/main" id="{3380071F-802C-6301-9030-F240EE928723}"/>
              </a:ext>
            </a:extLst>
          </p:cNvPr>
          <p:cNvSpPr/>
          <p:nvPr/>
        </p:nvSpPr>
        <p:spPr>
          <a:xfrm rot="10800000" flipV="1">
            <a:off x="9884506" y="3376387"/>
            <a:ext cx="2141094" cy="667708"/>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sterile</a:t>
            </a:r>
          </a:p>
        </p:txBody>
      </p:sp>
      <p:sp>
        <p:nvSpPr>
          <p:cNvPr id="20" name="Rechteck 19">
            <a:extLst>
              <a:ext uri="{FF2B5EF4-FFF2-40B4-BE49-F238E27FC236}">
                <a16:creationId xmlns:a16="http://schemas.microsoft.com/office/drawing/2014/main" id="{6503F2CB-394A-79FB-440A-261C8C867593}"/>
              </a:ext>
            </a:extLst>
          </p:cNvPr>
          <p:cNvSpPr/>
          <p:nvPr/>
        </p:nvSpPr>
        <p:spPr>
          <a:xfrm>
            <a:off x="9884505" y="4328113"/>
            <a:ext cx="2132985" cy="667709"/>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00000"/>
                </a:solidFill>
                <a:effectLst/>
                <a:latin typeface="Atkinson Hyperlegible"/>
              </a:rPr>
              <a:t>einzuzeichnen</a:t>
            </a:r>
            <a:endParaRPr lang="de-DE"/>
          </a:p>
        </p:txBody>
      </p:sp>
      <p:sp>
        <p:nvSpPr>
          <p:cNvPr id="22" name="Rechteck 21">
            <a:extLst>
              <a:ext uri="{FF2B5EF4-FFF2-40B4-BE49-F238E27FC236}">
                <a16:creationId xmlns:a16="http://schemas.microsoft.com/office/drawing/2014/main" id="{FFA32966-1617-77C3-9E80-B7E663958401}"/>
              </a:ext>
            </a:extLst>
          </p:cNvPr>
          <p:cNvSpPr/>
          <p:nvPr/>
        </p:nvSpPr>
        <p:spPr>
          <a:xfrm>
            <a:off x="9885358" y="5279839"/>
            <a:ext cx="2132985" cy="667709"/>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a:solidFill>
                  <a:srgbClr val="000000"/>
                </a:solidFill>
                <a:effectLst/>
                <a:latin typeface="Atkinson Hyperlegible"/>
              </a:rPr>
              <a:t>mindestens 1/3</a:t>
            </a:r>
            <a:endParaRPr lang="de-DE"/>
          </a:p>
        </p:txBody>
      </p:sp>
      <p:pic>
        <p:nvPicPr>
          <p:cNvPr id="5" name="Grafik 4">
            <a:extLst>
              <a:ext uri="{FF2B5EF4-FFF2-40B4-BE49-F238E27FC236}">
                <a16:creationId xmlns:a16="http://schemas.microsoft.com/office/drawing/2014/main" id="{67B0586F-1BFC-5438-66E1-036A2FE5D4D2}"/>
              </a:ext>
            </a:extLst>
          </p:cNvPr>
          <p:cNvPicPr>
            <a:picLocks noChangeAspect="1"/>
          </p:cNvPicPr>
          <p:nvPr/>
        </p:nvPicPr>
        <p:blipFill>
          <a:blip r:embed="rId4"/>
          <a:stretch>
            <a:fillRect/>
          </a:stretch>
        </p:blipFill>
        <p:spPr>
          <a:xfrm>
            <a:off x="7137696" y="5953055"/>
            <a:ext cx="777398" cy="656637"/>
          </a:xfrm>
          <a:prstGeom prst="rect">
            <a:avLst/>
          </a:prstGeom>
        </p:spPr>
      </p:pic>
      <p:sp>
        <p:nvSpPr>
          <p:cNvPr id="2" name="Rechteck 1">
            <a:extLst>
              <a:ext uri="{FF2B5EF4-FFF2-40B4-BE49-F238E27FC236}">
                <a16:creationId xmlns:a16="http://schemas.microsoft.com/office/drawing/2014/main" id="{E82A0952-E1EA-4B3F-EFBC-1F3832DBF866}"/>
              </a:ext>
            </a:extLst>
          </p:cNvPr>
          <p:cNvSpPr/>
          <p:nvPr/>
        </p:nvSpPr>
        <p:spPr>
          <a:xfrm>
            <a:off x="830051" y="551951"/>
            <a:ext cx="4380934" cy="53076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fontAlgn="base"/>
            <a:r>
              <a:rPr lang="de-DE" b="1" i="0" u="none" strike="noStrike">
                <a:solidFill>
                  <a:srgbClr val="000000"/>
                </a:solidFill>
                <a:effectLst/>
                <a:latin typeface="Atkinson Hyperlegible"/>
              </a:rPr>
              <a:t>Wundgröße und Verlauf der Wunde:</a:t>
            </a:r>
            <a:r>
              <a:rPr lang="de-DE" b="0" i="0" u="none" strike="noStrike">
                <a:solidFill>
                  <a:srgbClr val="000000"/>
                </a:solidFill>
                <a:effectLst/>
                <a:latin typeface="Atkinson Hyperlegible"/>
              </a:rPr>
              <a:t> Die Größe der Wunde ist durch ein Lineal, einen Messstreifen mit Zentimeterskala oder ein Raster, welches neben die Wunde gelegt wird, festzustellen. Zusätzlich zu einer Nahaufnahme ist es sinnvoll eine Übersichtsaufnahme zu erstellen. Auf dieser können auch die Dimensionen der Wunde durch sterile Gegenstände wie eine Pinzette visualisiert werden. Um den Verlauf der Wunde über den Zeitraum der Heilung besser beobachten zu können, sollten Messfehler vermieden werden. Dabei hilft es die Punkte, an denen die Wunde ausgemessen wurde, auf der Aufnahme einzuzeichnen.</a:t>
            </a:r>
            <a:endParaRPr lang="de-DE" b="0" i="0">
              <a:solidFill>
                <a:srgbClr val="000000"/>
              </a:solidFill>
              <a:effectLst/>
              <a:latin typeface="Segoe UI" panose="020B0502040204020203" pitchFamily="34" charset="0"/>
            </a:endParaRPr>
          </a:p>
        </p:txBody>
      </p:sp>
      <p:sp>
        <p:nvSpPr>
          <p:cNvPr id="6" name="Rechteck 5">
            <a:extLst>
              <a:ext uri="{FF2B5EF4-FFF2-40B4-BE49-F238E27FC236}">
                <a16:creationId xmlns:a16="http://schemas.microsoft.com/office/drawing/2014/main" id="{36CBB75F-17C0-60E2-98E9-00D8891A15B8}"/>
              </a:ext>
            </a:extLst>
          </p:cNvPr>
          <p:cNvSpPr/>
          <p:nvPr/>
        </p:nvSpPr>
        <p:spPr>
          <a:xfrm>
            <a:off x="1377072" y="2671331"/>
            <a:ext cx="2156711" cy="28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6A935B22-D437-656E-F805-78BB53F3F41E}"/>
              </a:ext>
            </a:extLst>
          </p:cNvPr>
          <p:cNvSpPr/>
          <p:nvPr/>
        </p:nvSpPr>
        <p:spPr>
          <a:xfrm>
            <a:off x="2204111" y="3236212"/>
            <a:ext cx="661769" cy="264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C3038BAB-E6C3-E418-1EAF-25B6D09DD424}"/>
              </a:ext>
            </a:extLst>
          </p:cNvPr>
          <p:cNvSpPr/>
          <p:nvPr/>
        </p:nvSpPr>
        <p:spPr>
          <a:xfrm>
            <a:off x="2293031" y="5124742"/>
            <a:ext cx="1510461" cy="313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5B1B1C8C-5220-4B28-25FA-8A971A94B5BD}"/>
              </a:ext>
            </a:extLst>
          </p:cNvPr>
          <p:cNvSpPr/>
          <p:nvPr/>
        </p:nvSpPr>
        <p:spPr>
          <a:xfrm>
            <a:off x="5745038" y="612892"/>
            <a:ext cx="3916429" cy="524674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fontAlgn="base"/>
            <a:r>
              <a:rPr lang="de-DE" b="1" i="0" u="none" strike="noStrike">
                <a:solidFill>
                  <a:srgbClr val="000000"/>
                </a:solidFill>
                <a:effectLst/>
                <a:latin typeface="Atkinson Hyperlegible"/>
              </a:rPr>
              <a:t>Bildschärfe:</a:t>
            </a:r>
            <a:r>
              <a:rPr lang="de-DE" b="0" i="0" u="none" strike="noStrike">
                <a:solidFill>
                  <a:srgbClr val="000000"/>
                </a:solidFill>
                <a:effectLst/>
                <a:latin typeface="Atkinson Hyperlegible"/>
              </a:rPr>
              <a:t> Es bedarf einer ausreichenden Bildschärfe der Wunde und der Umgebung.</a:t>
            </a:r>
            <a:r>
              <a:rPr lang="en-US" b="0" i="0">
                <a:solidFill>
                  <a:srgbClr val="000000"/>
                </a:solidFill>
                <a:effectLst/>
                <a:latin typeface="Atkinson Hyperlegible"/>
              </a:rPr>
              <a:t>​</a:t>
            </a:r>
            <a:endParaRPr lang="en-US" b="0" i="0">
              <a:solidFill>
                <a:srgbClr val="000000"/>
              </a:solidFill>
              <a:effectLst/>
              <a:latin typeface="Segoe UI" panose="020B0502040204020203" pitchFamily="34" charset="0"/>
            </a:endParaRPr>
          </a:p>
          <a:p>
            <a:pPr algn="l" rtl="0" fontAlgn="base"/>
            <a:r>
              <a:rPr lang="de-DE" b="1" i="0" u="none" strike="noStrike">
                <a:solidFill>
                  <a:srgbClr val="000000"/>
                </a:solidFill>
                <a:effectLst/>
                <a:latin typeface="Atkinson Hyperlegible"/>
              </a:rPr>
              <a:t>Farben der Wunde:</a:t>
            </a:r>
            <a:r>
              <a:rPr lang="de-DE" b="0" i="0" u="none" strike="noStrike">
                <a:solidFill>
                  <a:srgbClr val="000000"/>
                </a:solidFill>
                <a:effectLst/>
                <a:latin typeface="Atkinson Hyperlegible"/>
              </a:rPr>
              <a:t> Die Farben auf dem Foto der Wunde sollten den realen Farben entsprechen.</a:t>
            </a:r>
            <a:r>
              <a:rPr lang="en-US" b="0" i="0">
                <a:solidFill>
                  <a:srgbClr val="000000"/>
                </a:solidFill>
                <a:effectLst/>
                <a:latin typeface="Atkinson Hyperlegible"/>
              </a:rPr>
              <a:t>​</a:t>
            </a:r>
            <a:endParaRPr lang="en-US" b="0" i="0">
              <a:solidFill>
                <a:srgbClr val="000000"/>
              </a:solidFill>
              <a:effectLst/>
              <a:latin typeface="Segoe UI" panose="020B0502040204020203" pitchFamily="34" charset="0"/>
            </a:endParaRPr>
          </a:p>
          <a:p>
            <a:pPr algn="l" rtl="0" fontAlgn="base"/>
            <a:r>
              <a:rPr lang="de-DE" b="1" i="0" u="none" strike="noStrike">
                <a:solidFill>
                  <a:srgbClr val="000000"/>
                </a:solidFill>
                <a:effectLst/>
                <a:latin typeface="Atkinson Hyperlegible"/>
              </a:rPr>
              <a:t>Größe der Aufnahme:</a:t>
            </a:r>
            <a:r>
              <a:rPr lang="de-DE" b="0" i="0" u="none" strike="noStrike">
                <a:solidFill>
                  <a:srgbClr val="000000"/>
                </a:solidFill>
                <a:effectLst/>
                <a:latin typeface="Atkinson Hyperlegible"/>
              </a:rPr>
              <a:t> Bei der Aufnahme der Wunde ist zu beachten, dass die Wunde mindestens 1/3 der Aufnahme bildet.</a:t>
            </a:r>
            <a:r>
              <a:rPr lang="en-US" b="0" i="0">
                <a:solidFill>
                  <a:srgbClr val="000000"/>
                </a:solidFill>
                <a:effectLst/>
                <a:latin typeface="Atkinson Hyperlegible"/>
              </a:rPr>
              <a:t>​</a:t>
            </a:r>
            <a:endParaRPr lang="en-US" b="0" i="0">
              <a:solidFill>
                <a:srgbClr val="000000"/>
              </a:solidFill>
              <a:effectLst/>
              <a:latin typeface="Segoe UI" panose="020B0502040204020203" pitchFamily="34" charset="0"/>
            </a:endParaRPr>
          </a:p>
          <a:p>
            <a:pPr algn="l" rtl="0" fontAlgn="base"/>
            <a:r>
              <a:rPr lang="de-DE" b="0" i="0" u="none" strike="noStrike">
                <a:solidFill>
                  <a:srgbClr val="000000"/>
                </a:solidFill>
                <a:effectLst/>
                <a:latin typeface="Atkinson Hyperlegible"/>
              </a:rPr>
              <a:t> </a:t>
            </a:r>
            <a:r>
              <a:rPr lang="de-DE" b="1" i="0" u="none" strike="noStrike">
                <a:solidFill>
                  <a:srgbClr val="000000"/>
                </a:solidFill>
                <a:effectLst/>
                <a:latin typeface="Atkinson Hyperlegible"/>
              </a:rPr>
              <a:t>Zuordnung des Fotos zur jeweiligen Patientenakte: </a:t>
            </a:r>
            <a:r>
              <a:rPr lang="de-DE" b="0" i="0" u="none" strike="noStrike">
                <a:solidFill>
                  <a:srgbClr val="000000"/>
                </a:solidFill>
                <a:effectLst/>
                <a:latin typeface="Atkinson Hyperlegible"/>
              </a:rPr>
              <a:t>Nach der Aufnahme sollte das Foto in der entsprechenden Patientenakte </a:t>
            </a:r>
          </a:p>
          <a:p>
            <a:pPr algn="l" rtl="0" fontAlgn="base"/>
            <a:r>
              <a:rPr lang="de-DE" b="0" i="0" u="none" strike="noStrike">
                <a:solidFill>
                  <a:srgbClr val="000000"/>
                </a:solidFill>
                <a:effectLst/>
                <a:latin typeface="Atkinson Hyperlegible"/>
              </a:rPr>
              <a:t>hinterlegt werden. </a:t>
            </a:r>
            <a:endParaRPr lang="de-DE" b="0" i="0">
              <a:solidFill>
                <a:srgbClr val="000000"/>
              </a:solidFill>
              <a:effectLst/>
              <a:latin typeface="Segoe UI" panose="020B0502040204020203" pitchFamily="34" charset="0"/>
            </a:endParaRPr>
          </a:p>
          <a:p>
            <a:endParaRPr lang="de-DE"/>
          </a:p>
        </p:txBody>
      </p:sp>
      <p:sp>
        <p:nvSpPr>
          <p:cNvPr id="14" name="Rechteck 13">
            <a:extLst>
              <a:ext uri="{FF2B5EF4-FFF2-40B4-BE49-F238E27FC236}">
                <a16:creationId xmlns:a16="http://schemas.microsoft.com/office/drawing/2014/main" id="{34A3F36F-B4B7-9B1C-15DE-76E6D764CF60}"/>
              </a:ext>
            </a:extLst>
          </p:cNvPr>
          <p:cNvSpPr/>
          <p:nvPr/>
        </p:nvSpPr>
        <p:spPr>
          <a:xfrm>
            <a:off x="9870937" y="1491851"/>
            <a:ext cx="2132985" cy="667709"/>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a:solidFill>
                  <a:srgbClr val="000000"/>
                </a:solidFill>
                <a:effectLst/>
                <a:latin typeface="Atkinson Hyperlegible"/>
              </a:rPr>
              <a:t>realen</a:t>
            </a:r>
            <a:endParaRPr lang="de-DE"/>
          </a:p>
        </p:txBody>
      </p:sp>
      <p:sp>
        <p:nvSpPr>
          <p:cNvPr id="15" name="Rechteck 14">
            <a:extLst>
              <a:ext uri="{FF2B5EF4-FFF2-40B4-BE49-F238E27FC236}">
                <a16:creationId xmlns:a16="http://schemas.microsoft.com/office/drawing/2014/main" id="{D3F79F09-43D2-8775-12BE-D07F01C07E05}"/>
              </a:ext>
            </a:extLst>
          </p:cNvPr>
          <p:cNvSpPr/>
          <p:nvPr/>
        </p:nvSpPr>
        <p:spPr>
          <a:xfrm>
            <a:off x="9870342" y="577961"/>
            <a:ext cx="2132985" cy="667709"/>
          </a:xfrm>
          <a:prstGeom prst="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00000"/>
                </a:solidFill>
                <a:effectLst/>
                <a:latin typeface="Atkinson Hyperlegible"/>
              </a:rPr>
              <a:t>Wunde </a:t>
            </a:r>
            <a:endParaRPr lang="de-DE"/>
          </a:p>
        </p:txBody>
      </p:sp>
      <p:sp>
        <p:nvSpPr>
          <p:cNvPr id="17" name="Rechteck 16">
            <a:extLst>
              <a:ext uri="{FF2B5EF4-FFF2-40B4-BE49-F238E27FC236}">
                <a16:creationId xmlns:a16="http://schemas.microsoft.com/office/drawing/2014/main" id="{6929E03D-B4D2-8C44-BF46-061C5030DE49}"/>
              </a:ext>
            </a:extLst>
          </p:cNvPr>
          <p:cNvSpPr/>
          <p:nvPr/>
        </p:nvSpPr>
        <p:spPr>
          <a:xfrm>
            <a:off x="6171370" y="1627804"/>
            <a:ext cx="736052" cy="286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1EB9FF83-DD4B-BDDC-B9E6-6A657BF594B3}"/>
              </a:ext>
            </a:extLst>
          </p:cNvPr>
          <p:cNvSpPr/>
          <p:nvPr/>
        </p:nvSpPr>
        <p:spPr>
          <a:xfrm>
            <a:off x="6223054" y="2433012"/>
            <a:ext cx="646170" cy="236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389848FA-3882-C83B-F606-FFBA652BA8A6}"/>
              </a:ext>
            </a:extLst>
          </p:cNvPr>
          <p:cNvSpPr/>
          <p:nvPr/>
        </p:nvSpPr>
        <p:spPr>
          <a:xfrm>
            <a:off x="7321625" y="3249488"/>
            <a:ext cx="1545241" cy="257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oliennummernplatzhalter 3">
            <a:extLst>
              <a:ext uri="{FF2B5EF4-FFF2-40B4-BE49-F238E27FC236}">
                <a16:creationId xmlns:a16="http://schemas.microsoft.com/office/drawing/2014/main" id="{49D294D5-DCC6-A692-8E8C-1DD306D2150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82850F-FEB5-4830-AB36-745DE1E0E1EF}" type="slidenum">
              <a:rPr lang="de-DE" dirty="0" smtClean="0">
                <a:latin typeface="Tw Cen MT Condensed"/>
              </a:rPr>
              <a:pPr/>
              <a:t>27</a:t>
            </a:fld>
            <a:endParaRPr lang="de-DE">
              <a:latin typeface="Tw Cen MT Condensed"/>
            </a:endParaRPr>
          </a:p>
        </p:txBody>
      </p:sp>
      <p:sp>
        <p:nvSpPr>
          <p:cNvPr id="3" name="Textfeld 2">
            <a:extLst>
              <a:ext uri="{FF2B5EF4-FFF2-40B4-BE49-F238E27FC236}">
                <a16:creationId xmlns:a16="http://schemas.microsoft.com/office/drawing/2014/main" id="{C92DFA2D-4952-A4AD-7462-7483414EF70E}"/>
              </a:ext>
            </a:extLst>
          </p:cNvPr>
          <p:cNvSpPr txBox="1"/>
          <p:nvPr/>
        </p:nvSpPr>
        <p:spPr>
          <a:xfrm>
            <a:off x="815077" y="131115"/>
            <a:ext cx="5441694" cy="400110"/>
          </a:xfrm>
          <a:prstGeom prst="rect">
            <a:avLst/>
          </a:prstGeom>
          <a:noFill/>
        </p:spPr>
        <p:txBody>
          <a:bodyPr wrap="square">
            <a:spAutoFit/>
          </a:bodyPr>
          <a:lstStyle/>
          <a:p>
            <a:pPr lvl="0" algn="just"/>
            <a:r>
              <a:rPr lang="de-DE" sz="2000" b="1">
                <a:latin typeface="Atkinson Hyperlegible"/>
                <a:ea typeface="Calibri" pitchFamily="34"/>
                <a:cs typeface="Times New Roman" pitchFamily="18"/>
              </a:rPr>
              <a:t>Aufgabe 4: </a:t>
            </a:r>
            <a:r>
              <a:rPr lang="de-DE" sz="2000">
                <a:latin typeface="Atkinson Hyperlegible"/>
                <a:ea typeface="Calibri" pitchFamily="34"/>
                <a:cs typeface="Times New Roman" pitchFamily="18"/>
              </a:rPr>
              <a:t>Füllen Sie den Lückentext aus</a:t>
            </a:r>
            <a:r>
              <a:rPr lang="de-DE" sz="1800">
                <a:latin typeface="Atkinson Hyperlegible"/>
                <a:ea typeface="Calibri" pitchFamily="34"/>
                <a:cs typeface="Times New Roman" pitchFamily="18"/>
              </a:rPr>
              <a:t>.</a:t>
            </a:r>
          </a:p>
        </p:txBody>
      </p:sp>
      <p:pic>
        <p:nvPicPr>
          <p:cNvPr id="24" name="Grafik 23">
            <a:extLst>
              <a:ext uri="{FF2B5EF4-FFF2-40B4-BE49-F238E27FC236}">
                <a16:creationId xmlns:a16="http://schemas.microsoft.com/office/drawing/2014/main" id="{9A4FA6B2-6FB2-3DCF-351F-5908F89B39F9}"/>
              </a:ext>
            </a:extLst>
          </p:cNvPr>
          <p:cNvPicPr>
            <a:picLocks noChangeAspect="1"/>
          </p:cNvPicPr>
          <p:nvPr/>
        </p:nvPicPr>
        <p:blipFill rotWithShape="1">
          <a:blip r:embed="rId5"/>
          <a:srcRect l="-1" r="32283"/>
          <a:stretch/>
        </p:blipFill>
        <p:spPr>
          <a:xfrm>
            <a:off x="4818037" y="6071757"/>
            <a:ext cx="1722247" cy="536400"/>
          </a:xfrm>
          <a:prstGeom prst="rect">
            <a:avLst/>
          </a:prstGeom>
        </p:spPr>
      </p:pic>
    </p:spTree>
    <p:extLst>
      <p:ext uri="{BB962C8B-B14F-4D97-AF65-F5344CB8AC3E}">
        <p14:creationId xmlns:p14="http://schemas.microsoft.com/office/powerpoint/2010/main" val="235115661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Text enthält.&#10;&#10;Automatisch generierte Beschreibung">
            <a:extLst>
              <a:ext uri="{FF2B5EF4-FFF2-40B4-BE49-F238E27FC236}">
                <a16:creationId xmlns:a16="http://schemas.microsoft.com/office/drawing/2014/main" id="{D53BFF3F-DFDF-253C-15FD-3D49CCCAFF2A}"/>
              </a:ext>
            </a:extLst>
          </p:cNvPr>
          <p:cNvPicPr>
            <a:picLocks noChangeAspect="1"/>
          </p:cNvPicPr>
          <p:nvPr/>
        </p:nvPicPr>
        <p:blipFill rotWithShape="1">
          <a:blip r:embed="rId3">
            <a:extLst>
              <a:ext uri="{28A0092B-C50C-407E-A947-70E740481C1C}">
                <a14:useLocalDpi xmlns:a14="http://schemas.microsoft.com/office/drawing/2010/main" val="0"/>
              </a:ext>
            </a:extLst>
          </a:blip>
          <a:srcRect r="58110" b="71092"/>
          <a:stretch/>
        </p:blipFill>
        <p:spPr>
          <a:xfrm>
            <a:off x="4436633" y="4490020"/>
            <a:ext cx="3750070" cy="1179260"/>
          </a:xfrm>
          <a:prstGeom prst="rect">
            <a:avLst/>
          </a:prstGeom>
        </p:spPr>
      </p:pic>
      <p:sp>
        <p:nvSpPr>
          <p:cNvPr id="9" name="Rechteck 8">
            <a:extLst>
              <a:ext uri="{FF2B5EF4-FFF2-40B4-BE49-F238E27FC236}">
                <a16:creationId xmlns:a16="http://schemas.microsoft.com/office/drawing/2014/main" id="{993A3D06-54C2-3C92-095B-F925C92B1A43}"/>
              </a:ext>
            </a:extLst>
          </p:cNvPr>
          <p:cNvSpPr/>
          <p:nvPr/>
        </p:nvSpPr>
        <p:spPr>
          <a:xfrm>
            <a:off x="3020518" y="3603259"/>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553CA399-2871-DE5D-669D-A64D267EDA15}"/>
              </a:ext>
            </a:extLst>
          </p:cNvPr>
          <p:cNvSpPr/>
          <p:nvPr/>
        </p:nvSpPr>
        <p:spPr>
          <a:xfrm>
            <a:off x="7622856" y="2796289"/>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BBCAD104-1EA9-CD4F-28B6-99CC2D2A6DBD}"/>
              </a:ext>
            </a:extLst>
          </p:cNvPr>
          <p:cNvSpPr/>
          <p:nvPr/>
        </p:nvSpPr>
        <p:spPr>
          <a:xfrm>
            <a:off x="7622855" y="3950219"/>
            <a:ext cx="1548625" cy="453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F1A79949-CA8C-ABC0-D1FD-4C5E194FF813}"/>
              </a:ext>
            </a:extLst>
          </p:cNvPr>
          <p:cNvPicPr>
            <a:picLocks noChangeAspect="1"/>
          </p:cNvPicPr>
          <p:nvPr/>
        </p:nvPicPr>
        <p:blipFill>
          <a:blip r:embed="rId4"/>
          <a:stretch>
            <a:fillRect/>
          </a:stretch>
        </p:blipFill>
        <p:spPr>
          <a:xfrm>
            <a:off x="284797" y="4790197"/>
            <a:ext cx="3410640" cy="609850"/>
          </a:xfrm>
          <a:prstGeom prst="rect">
            <a:avLst/>
          </a:prstGeom>
        </p:spPr>
      </p:pic>
      <p:sp>
        <p:nvSpPr>
          <p:cNvPr id="2" name="Foliennummernplatzhalter 1">
            <a:extLst>
              <a:ext uri="{FF2B5EF4-FFF2-40B4-BE49-F238E27FC236}">
                <a16:creationId xmlns:a16="http://schemas.microsoft.com/office/drawing/2014/main" id="{37B7256F-0C26-BBF6-BFC1-2338862CC8A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82850F-FEB5-4830-AB36-745DE1E0E1EF}" type="slidenum">
              <a:rPr lang="de-DE" dirty="0" smtClean="0">
                <a:latin typeface="Tw Cen MT Condensed"/>
              </a:rPr>
              <a:pPr/>
              <a:t>28</a:t>
            </a:fld>
            <a:endParaRPr lang="de-DE">
              <a:latin typeface="Tw Cen MT Condensed"/>
            </a:endParaRPr>
          </a:p>
        </p:txBody>
      </p:sp>
      <p:pic>
        <p:nvPicPr>
          <p:cNvPr id="4" name="Grafik 3">
            <a:extLst>
              <a:ext uri="{FF2B5EF4-FFF2-40B4-BE49-F238E27FC236}">
                <a16:creationId xmlns:a16="http://schemas.microsoft.com/office/drawing/2014/main" id="{BA3A3C6D-CACF-A95C-9C18-8600B73816F0}"/>
              </a:ext>
            </a:extLst>
          </p:cNvPr>
          <p:cNvPicPr>
            <a:picLocks noChangeAspect="1"/>
          </p:cNvPicPr>
          <p:nvPr/>
        </p:nvPicPr>
        <p:blipFill>
          <a:blip r:embed="rId5"/>
          <a:stretch>
            <a:fillRect/>
          </a:stretch>
        </p:blipFill>
        <p:spPr>
          <a:xfrm>
            <a:off x="6172493" y="6230532"/>
            <a:ext cx="618989" cy="627468"/>
          </a:xfrm>
          <a:prstGeom prst="rect">
            <a:avLst/>
          </a:prstGeom>
        </p:spPr>
      </p:pic>
      <p:pic>
        <p:nvPicPr>
          <p:cNvPr id="5" name="Grafik 4">
            <a:extLst>
              <a:ext uri="{FF2B5EF4-FFF2-40B4-BE49-F238E27FC236}">
                <a16:creationId xmlns:a16="http://schemas.microsoft.com/office/drawing/2014/main" id="{3F4E6EFF-5EA2-0743-E99C-E4D79A20ABA2}"/>
              </a:ext>
            </a:extLst>
          </p:cNvPr>
          <p:cNvPicPr>
            <a:picLocks noChangeAspect="1"/>
          </p:cNvPicPr>
          <p:nvPr/>
        </p:nvPicPr>
        <p:blipFill>
          <a:blip r:embed="rId6"/>
          <a:stretch>
            <a:fillRect/>
          </a:stretch>
        </p:blipFill>
        <p:spPr>
          <a:xfrm>
            <a:off x="6840066" y="6243145"/>
            <a:ext cx="604863" cy="618304"/>
          </a:xfrm>
          <a:prstGeom prst="rect">
            <a:avLst/>
          </a:prstGeom>
        </p:spPr>
      </p:pic>
      <p:pic>
        <p:nvPicPr>
          <p:cNvPr id="6" name="Grafik 5">
            <a:extLst>
              <a:ext uri="{FF2B5EF4-FFF2-40B4-BE49-F238E27FC236}">
                <a16:creationId xmlns:a16="http://schemas.microsoft.com/office/drawing/2014/main" id="{F05DB920-FBF7-3DA9-2B80-A1EA538DD072}"/>
              </a:ext>
            </a:extLst>
          </p:cNvPr>
          <p:cNvPicPr>
            <a:picLocks noChangeAspect="1"/>
          </p:cNvPicPr>
          <p:nvPr/>
        </p:nvPicPr>
        <p:blipFill>
          <a:blip r:embed="rId6"/>
          <a:stretch>
            <a:fillRect/>
          </a:stretch>
        </p:blipFill>
        <p:spPr>
          <a:xfrm rot="10800000">
            <a:off x="5540538" y="6255755"/>
            <a:ext cx="579662" cy="592543"/>
          </a:xfrm>
          <a:prstGeom prst="rect">
            <a:avLst/>
          </a:prstGeom>
        </p:spPr>
      </p:pic>
      <p:pic>
        <p:nvPicPr>
          <p:cNvPr id="7" name="Grafik 6">
            <a:extLst>
              <a:ext uri="{FF2B5EF4-FFF2-40B4-BE49-F238E27FC236}">
                <a16:creationId xmlns:a16="http://schemas.microsoft.com/office/drawing/2014/main" id="{EE294F92-64BE-DBBD-A261-318BE69E32E9}"/>
              </a:ext>
            </a:extLst>
          </p:cNvPr>
          <p:cNvPicPr>
            <a:picLocks noChangeAspect="1"/>
          </p:cNvPicPr>
          <p:nvPr/>
        </p:nvPicPr>
        <p:blipFill>
          <a:blip r:embed="rId7"/>
          <a:stretch>
            <a:fillRect/>
          </a:stretch>
        </p:blipFill>
        <p:spPr>
          <a:xfrm>
            <a:off x="11635446" y="4030131"/>
            <a:ext cx="556554" cy="775200"/>
          </a:xfrm>
          <a:prstGeom prst="rect">
            <a:avLst/>
          </a:prstGeom>
        </p:spPr>
      </p:pic>
      <p:pic>
        <p:nvPicPr>
          <p:cNvPr id="8" name="Grafik 7">
            <a:extLst>
              <a:ext uri="{FF2B5EF4-FFF2-40B4-BE49-F238E27FC236}">
                <a16:creationId xmlns:a16="http://schemas.microsoft.com/office/drawing/2014/main" id="{76EE52E4-7D07-186E-5818-8CD87249040C}"/>
              </a:ext>
            </a:extLst>
          </p:cNvPr>
          <p:cNvPicPr>
            <a:picLocks noChangeAspect="1"/>
          </p:cNvPicPr>
          <p:nvPr/>
        </p:nvPicPr>
        <p:blipFill>
          <a:blip r:embed="rId8"/>
          <a:stretch>
            <a:fillRect/>
          </a:stretch>
        </p:blipFill>
        <p:spPr>
          <a:xfrm>
            <a:off x="11141752" y="5132098"/>
            <a:ext cx="545835" cy="524569"/>
          </a:xfrm>
          <a:prstGeom prst="rect">
            <a:avLst/>
          </a:prstGeom>
        </p:spPr>
      </p:pic>
      <p:sp>
        <p:nvSpPr>
          <p:cNvPr id="12" name="Textfeld 11">
            <a:extLst>
              <a:ext uri="{FF2B5EF4-FFF2-40B4-BE49-F238E27FC236}">
                <a16:creationId xmlns:a16="http://schemas.microsoft.com/office/drawing/2014/main" id="{F735EEB7-95C1-BBA6-40AF-D4A3DDE69109}"/>
              </a:ext>
            </a:extLst>
          </p:cNvPr>
          <p:cNvSpPr txBox="1"/>
          <p:nvPr/>
        </p:nvSpPr>
        <p:spPr>
          <a:xfrm>
            <a:off x="4931454" y="918137"/>
            <a:ext cx="6262063" cy="3600986"/>
          </a:xfrm>
          <a:prstGeom prst="rect">
            <a:avLst/>
          </a:prstGeom>
          <a:noFill/>
        </p:spPr>
        <p:txBody>
          <a:bodyPr wrap="square">
            <a:spAutoFit/>
          </a:bodyPr>
          <a:lstStyle/>
          <a:p>
            <a:pPr algn="just" rtl="0" fontAlgn="base"/>
            <a:r>
              <a:rPr lang="de-DE" sz="2400" b="1" i="0" u="none" strike="noStrike">
                <a:solidFill>
                  <a:srgbClr val="000000"/>
                </a:solidFill>
                <a:effectLst/>
                <a:latin typeface="Atkinson Hyperlegible"/>
              </a:rPr>
              <a:t>Gut gemacht! </a:t>
            </a:r>
          </a:p>
          <a:p>
            <a:pPr algn="just" rtl="0" fontAlgn="base"/>
            <a:endParaRPr lang="de-DE" sz="2400" b="1">
              <a:solidFill>
                <a:srgbClr val="000000"/>
              </a:solidFill>
              <a:latin typeface="Atkinson Hyperlegible"/>
            </a:endParaRPr>
          </a:p>
          <a:p>
            <a:pPr algn="just" rtl="0" fontAlgn="base"/>
            <a:r>
              <a:rPr lang="de-DE" sz="2400" i="0" u="none" strike="noStrike">
                <a:solidFill>
                  <a:srgbClr val="000000"/>
                </a:solidFill>
                <a:effectLst/>
                <a:latin typeface="Atkinson Hyperlegible"/>
              </a:rPr>
              <a:t>Sie haben 3 von 4 Fragen richtig beantwortet. </a:t>
            </a:r>
            <a:endParaRPr lang="de-DE" sz="2400">
              <a:solidFill>
                <a:srgbClr val="000000"/>
              </a:solidFill>
              <a:latin typeface="Atkinson Hyperlegible"/>
            </a:endParaRPr>
          </a:p>
          <a:p>
            <a:pPr algn="just" rtl="0" fontAlgn="base">
              <a:lnSpc>
                <a:spcPct val="150000"/>
              </a:lnSpc>
            </a:pPr>
            <a:r>
              <a:rPr lang="de-DE" sz="2400" i="0" u="none" strike="noStrike">
                <a:solidFill>
                  <a:srgbClr val="000000"/>
                </a:solidFill>
                <a:effectLst/>
                <a:latin typeface="Atkinson Hyperlegible"/>
              </a:rPr>
              <a:t>Sie haben den Test bestanden.</a:t>
            </a:r>
          </a:p>
          <a:p>
            <a:pPr algn="just" rtl="0" fontAlgn="base"/>
            <a:endParaRPr lang="de-DE" sz="2400">
              <a:solidFill>
                <a:srgbClr val="000000"/>
              </a:solidFill>
              <a:latin typeface="Atkinson Hyperlegible"/>
            </a:endParaRPr>
          </a:p>
          <a:p>
            <a:pPr algn="just" fontAlgn="base"/>
            <a:r>
              <a:rPr lang="de-DE" sz="2400">
                <a:solidFill>
                  <a:srgbClr val="000000"/>
                </a:solidFill>
                <a:latin typeface="Atkinson Hyperlegible"/>
              </a:rPr>
              <a:t>Sie haben die Möglichkeit den Test nochmal zu wiederholen oder alle Lösungen anzuzeigen.</a:t>
            </a:r>
          </a:p>
        </p:txBody>
      </p:sp>
      <p:pic>
        <p:nvPicPr>
          <p:cNvPr id="15" name="Grafik 14">
            <a:extLst>
              <a:ext uri="{FF2B5EF4-FFF2-40B4-BE49-F238E27FC236}">
                <a16:creationId xmlns:a16="http://schemas.microsoft.com/office/drawing/2014/main" id="{C07DC4A6-5DE7-E8E9-2437-3237E8613A2D}"/>
              </a:ext>
            </a:extLst>
          </p:cNvPr>
          <p:cNvPicPr>
            <a:picLocks noChangeAspect="1"/>
          </p:cNvPicPr>
          <p:nvPr/>
        </p:nvPicPr>
        <p:blipFill>
          <a:blip r:embed="rId9"/>
          <a:stretch>
            <a:fillRect/>
          </a:stretch>
        </p:blipFill>
        <p:spPr>
          <a:xfrm>
            <a:off x="1828936" y="1116199"/>
            <a:ext cx="2678670" cy="2673834"/>
          </a:xfrm>
          <a:prstGeom prst="rect">
            <a:avLst/>
          </a:prstGeom>
        </p:spPr>
      </p:pic>
      <p:sp>
        <p:nvSpPr>
          <p:cNvPr id="3" name="Textfeld 2">
            <a:extLst>
              <a:ext uri="{FF2B5EF4-FFF2-40B4-BE49-F238E27FC236}">
                <a16:creationId xmlns:a16="http://schemas.microsoft.com/office/drawing/2014/main" id="{52A70979-5BCA-AB37-762F-2752D961964E}"/>
              </a:ext>
            </a:extLst>
          </p:cNvPr>
          <p:cNvSpPr txBox="1"/>
          <p:nvPr/>
        </p:nvSpPr>
        <p:spPr>
          <a:xfrm>
            <a:off x="6680179" y="4774632"/>
            <a:ext cx="480038" cy="338554"/>
          </a:xfrm>
          <a:prstGeom prst="rect">
            <a:avLst/>
          </a:prstGeom>
          <a:noFill/>
        </p:spPr>
        <p:txBody>
          <a:bodyPr wrap="square">
            <a:spAutoFit/>
          </a:bodyPr>
          <a:lstStyle/>
          <a:p>
            <a:pPr algn="just" rtl="0" fontAlgn="base"/>
            <a:r>
              <a:rPr lang="de-DE" sz="1600">
                <a:solidFill>
                  <a:srgbClr val="000000"/>
                </a:solidFill>
                <a:highlight>
                  <a:srgbClr val="FFFFFF"/>
                </a:highlight>
                <a:latin typeface="Atkinson Hyperlegible"/>
              </a:rPr>
              <a:t>3</a:t>
            </a:r>
            <a:r>
              <a:rPr lang="de-DE" sz="1600" i="0" u="none" strike="noStrike">
                <a:solidFill>
                  <a:srgbClr val="000000"/>
                </a:solidFill>
                <a:effectLst/>
                <a:highlight>
                  <a:srgbClr val="FFFFFF"/>
                </a:highlight>
                <a:latin typeface="Atkinson Hyperlegible"/>
              </a:rPr>
              <a:t>/4</a:t>
            </a:r>
            <a:endParaRPr lang="de-DE" sz="1600">
              <a:solidFill>
                <a:srgbClr val="000000"/>
              </a:solidFill>
              <a:highlight>
                <a:srgbClr val="FFFFFF"/>
              </a:highlight>
              <a:latin typeface="Atkinson Hyperlegible"/>
            </a:endParaRPr>
          </a:p>
        </p:txBody>
      </p:sp>
    </p:spTree>
    <p:extLst>
      <p:ext uri="{BB962C8B-B14F-4D97-AF65-F5344CB8AC3E}">
        <p14:creationId xmlns:p14="http://schemas.microsoft.com/office/powerpoint/2010/main" val="170300805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A820281-E178-00EE-771A-136BEDDC919A}"/>
              </a:ext>
            </a:extLst>
          </p:cNvPr>
          <p:cNvPicPr>
            <a:picLocks noChangeAspect="1"/>
          </p:cNvPicPr>
          <p:nvPr/>
        </p:nvPicPr>
        <p:blipFill>
          <a:blip r:embed="rId3"/>
          <a:stretch>
            <a:fillRect/>
          </a:stretch>
        </p:blipFill>
        <p:spPr>
          <a:xfrm>
            <a:off x="0" y="0"/>
            <a:ext cx="12192000" cy="749675"/>
          </a:xfrm>
          <a:prstGeom prst="rect">
            <a:avLst/>
          </a:prstGeom>
        </p:spPr>
      </p:pic>
      <p:pic>
        <p:nvPicPr>
          <p:cNvPr id="14" name="Grafik 13">
            <a:extLst>
              <a:ext uri="{FF2B5EF4-FFF2-40B4-BE49-F238E27FC236}">
                <a16:creationId xmlns:a16="http://schemas.microsoft.com/office/drawing/2014/main" id="{7F8BD40F-6F02-7642-CF67-0D3662C96BF2}"/>
              </a:ext>
            </a:extLst>
          </p:cNvPr>
          <p:cNvPicPr>
            <a:picLocks noChangeAspect="1"/>
          </p:cNvPicPr>
          <p:nvPr/>
        </p:nvPicPr>
        <p:blipFill>
          <a:blip r:embed="rId4"/>
          <a:stretch>
            <a:fillRect/>
          </a:stretch>
        </p:blipFill>
        <p:spPr>
          <a:xfrm>
            <a:off x="11553149" y="1460600"/>
            <a:ext cx="638851" cy="563692"/>
          </a:xfrm>
          <a:prstGeom prst="rect">
            <a:avLst/>
          </a:prstGeom>
        </p:spPr>
      </p:pic>
      <p:pic>
        <p:nvPicPr>
          <p:cNvPr id="18" name="Grafik 17">
            <a:extLst>
              <a:ext uri="{FF2B5EF4-FFF2-40B4-BE49-F238E27FC236}">
                <a16:creationId xmlns:a16="http://schemas.microsoft.com/office/drawing/2014/main" id="{DE24CD52-A82F-754E-9B12-510413B5766A}"/>
              </a:ext>
            </a:extLst>
          </p:cNvPr>
          <p:cNvPicPr>
            <a:picLocks noChangeAspect="1"/>
          </p:cNvPicPr>
          <p:nvPr/>
        </p:nvPicPr>
        <p:blipFill>
          <a:blip r:embed="rId5"/>
          <a:stretch>
            <a:fillRect/>
          </a:stretch>
        </p:blipFill>
        <p:spPr>
          <a:xfrm>
            <a:off x="10007949" y="2571973"/>
            <a:ext cx="1622143" cy="497800"/>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6"/>
          <a:stretch>
            <a:fillRect/>
          </a:stretch>
        </p:blipFill>
        <p:spPr>
          <a:xfrm>
            <a:off x="11635446" y="4030131"/>
            <a:ext cx="556554" cy="775200"/>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7"/>
          <a:stretch>
            <a:fillRect/>
          </a:stretch>
        </p:blipFill>
        <p:spPr>
          <a:xfrm>
            <a:off x="11103626" y="5113621"/>
            <a:ext cx="538815" cy="517822"/>
          </a:xfrm>
          <a:prstGeom prst="rect">
            <a:avLst/>
          </a:prstGeom>
        </p:spPr>
      </p:pic>
      <p:pic>
        <p:nvPicPr>
          <p:cNvPr id="32" name="Grafik 31">
            <a:extLst>
              <a:ext uri="{FF2B5EF4-FFF2-40B4-BE49-F238E27FC236}">
                <a16:creationId xmlns:a16="http://schemas.microsoft.com/office/drawing/2014/main" id="{6675251B-7604-483E-BF0D-262E78454A26}"/>
              </a:ext>
            </a:extLst>
          </p:cNvPr>
          <p:cNvPicPr>
            <a:picLocks noChangeAspect="1"/>
          </p:cNvPicPr>
          <p:nvPr/>
        </p:nvPicPr>
        <p:blipFill rotWithShape="1">
          <a:blip r:embed="rId8"/>
          <a:srcRect r="8530"/>
          <a:stretch/>
        </p:blipFill>
        <p:spPr>
          <a:xfrm>
            <a:off x="0" y="1387168"/>
            <a:ext cx="7895371" cy="826238"/>
          </a:xfrm>
          <a:prstGeom prst="rect">
            <a:avLst/>
          </a:prstGeom>
        </p:spPr>
      </p:pic>
      <p:pic>
        <p:nvPicPr>
          <p:cNvPr id="6" name="Grafik 5">
            <a:extLst>
              <a:ext uri="{FF2B5EF4-FFF2-40B4-BE49-F238E27FC236}">
                <a16:creationId xmlns:a16="http://schemas.microsoft.com/office/drawing/2014/main" id="{38D3C2F8-FD01-E660-1EDD-F50F61F0FFBB}"/>
              </a:ext>
            </a:extLst>
          </p:cNvPr>
          <p:cNvPicPr>
            <a:picLocks noChangeAspect="1"/>
          </p:cNvPicPr>
          <p:nvPr/>
        </p:nvPicPr>
        <p:blipFill>
          <a:blip r:embed="rId9"/>
          <a:stretch>
            <a:fillRect/>
          </a:stretch>
        </p:blipFill>
        <p:spPr>
          <a:xfrm>
            <a:off x="3739581" y="2202875"/>
            <a:ext cx="4586680" cy="801352"/>
          </a:xfrm>
          <a:prstGeom prst="rect">
            <a:avLst/>
          </a:prstGeom>
        </p:spPr>
      </p:pic>
      <p:sp>
        <p:nvSpPr>
          <p:cNvPr id="2" name="Textfeld 1">
            <a:extLst>
              <a:ext uri="{FF2B5EF4-FFF2-40B4-BE49-F238E27FC236}">
                <a16:creationId xmlns:a16="http://schemas.microsoft.com/office/drawing/2014/main" id="{EE39749A-AA2E-3E48-C80A-3E01F4448E4C}"/>
              </a:ext>
            </a:extLst>
          </p:cNvPr>
          <p:cNvSpPr txBox="1"/>
          <p:nvPr/>
        </p:nvSpPr>
        <p:spPr>
          <a:xfrm>
            <a:off x="76063" y="806812"/>
            <a:ext cx="9931886" cy="523220"/>
          </a:xfrm>
          <a:prstGeom prst="rect">
            <a:avLst/>
          </a:prstGeom>
          <a:noFill/>
        </p:spPr>
        <p:txBody>
          <a:bodyPr wrap="square" rtlCol="0">
            <a:spAutoFit/>
          </a:bodyPr>
          <a:lstStyle/>
          <a:p>
            <a:pPr algn="just"/>
            <a:r>
              <a:rPr lang="de-DE" sz="2800" b="1">
                <a:solidFill>
                  <a:srgbClr val="000000"/>
                </a:solidFill>
                <a:effectLst/>
                <a:latin typeface="Atkinson Hyperlegible"/>
              </a:rPr>
              <a:t>Umgang mit dem Tablet anhand der Fotodokumentation</a:t>
            </a:r>
            <a:endParaRPr lang="de-DE" sz="2800">
              <a:effectLst/>
              <a:latin typeface="Arial" panose="020B0604020202020204" pitchFamily="34" charset="0"/>
              <a:ea typeface="Calibri" panose="020F0502020204030204" pitchFamily="34" charset="0"/>
              <a:cs typeface="Arial" panose="020B0604020202020204" pitchFamily="34" charset="0"/>
            </a:endParaRPr>
          </a:p>
        </p:txBody>
      </p:sp>
      <p:sp>
        <p:nvSpPr>
          <p:cNvPr id="3" name="Foliennummernplatzhalter 2">
            <a:extLst>
              <a:ext uri="{FF2B5EF4-FFF2-40B4-BE49-F238E27FC236}">
                <a16:creationId xmlns:a16="http://schemas.microsoft.com/office/drawing/2014/main" id="{3559E35E-BFD1-264A-D8FB-C8D874365C4D}"/>
              </a:ext>
            </a:extLst>
          </p:cNvPr>
          <p:cNvSpPr>
            <a:spLocks noGrp="1"/>
          </p:cNvSpPr>
          <p:nvPr>
            <p:ph type="sldNum" sz="quarter" idx="12"/>
          </p:nvPr>
        </p:nvSpPr>
        <p:spPr/>
        <p:txBody>
          <a:bodyPr/>
          <a:lstStyle/>
          <a:p>
            <a:fld id="{E182850F-FEB5-4830-AB36-745DE1E0E1EF}" type="slidenum">
              <a:rPr lang="de-DE" smtClean="0"/>
              <a:t>29</a:t>
            </a:fld>
            <a:endParaRPr lang="de-DE"/>
          </a:p>
        </p:txBody>
      </p:sp>
      <p:pic>
        <p:nvPicPr>
          <p:cNvPr id="4" name="Grafik 3">
            <a:extLst>
              <a:ext uri="{FF2B5EF4-FFF2-40B4-BE49-F238E27FC236}">
                <a16:creationId xmlns:a16="http://schemas.microsoft.com/office/drawing/2014/main" id="{AA5F18C7-2EEE-4DEA-467F-F6F18169AE94}"/>
              </a:ext>
            </a:extLst>
          </p:cNvPr>
          <p:cNvPicPr>
            <a:picLocks noChangeAspect="1"/>
          </p:cNvPicPr>
          <p:nvPr/>
        </p:nvPicPr>
        <p:blipFill>
          <a:blip r:embed="rId10"/>
          <a:stretch>
            <a:fillRect/>
          </a:stretch>
        </p:blipFill>
        <p:spPr>
          <a:xfrm>
            <a:off x="3722959" y="4152261"/>
            <a:ext cx="4721902" cy="2490277"/>
          </a:xfrm>
          <a:prstGeom prst="rect">
            <a:avLst/>
          </a:prstGeom>
        </p:spPr>
      </p:pic>
      <p:pic>
        <p:nvPicPr>
          <p:cNvPr id="7" name="Grafik 6">
            <a:extLst>
              <a:ext uri="{FF2B5EF4-FFF2-40B4-BE49-F238E27FC236}">
                <a16:creationId xmlns:a16="http://schemas.microsoft.com/office/drawing/2014/main" id="{8614A53A-9B8B-B344-FDD3-3952C80FB86A}"/>
              </a:ext>
            </a:extLst>
          </p:cNvPr>
          <p:cNvPicPr>
            <a:picLocks noChangeAspect="1"/>
          </p:cNvPicPr>
          <p:nvPr/>
        </p:nvPicPr>
        <p:blipFill>
          <a:blip r:embed="rId11"/>
          <a:stretch>
            <a:fillRect/>
          </a:stretch>
        </p:blipFill>
        <p:spPr>
          <a:xfrm>
            <a:off x="2402666" y="3392595"/>
            <a:ext cx="7157339" cy="735734"/>
          </a:xfrm>
          <a:prstGeom prst="rect">
            <a:avLst/>
          </a:prstGeom>
        </p:spPr>
      </p:pic>
    </p:spTree>
    <p:extLst>
      <p:ext uri="{BB962C8B-B14F-4D97-AF65-F5344CB8AC3E}">
        <p14:creationId xmlns:p14="http://schemas.microsoft.com/office/powerpoint/2010/main" val="63921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DDF55836-6616-0FFD-8817-3623964849B0}"/>
              </a:ext>
            </a:extLst>
          </p:cNvPr>
          <p:cNvSpPr>
            <a:spLocks noGrp="1"/>
          </p:cNvSpPr>
          <p:nvPr>
            <p:ph type="sldNum" sz="quarter" idx="2"/>
          </p:nvPr>
        </p:nvSpPr>
        <p:spPr/>
        <p:txBody>
          <a:bodyPr/>
          <a:lstStyle/>
          <a:p>
            <a:fld id="{86CB4B4D-7CA3-9044-876B-883B54F8677D}" type="slidenum">
              <a:rPr lang="de-DE" dirty="0"/>
              <a:t>3</a:t>
            </a:fld>
            <a:endParaRPr lang="de-DE"/>
          </a:p>
        </p:txBody>
      </p:sp>
      <p:pic>
        <p:nvPicPr>
          <p:cNvPr id="3" name="Grafik 2">
            <a:extLst>
              <a:ext uri="{FF2B5EF4-FFF2-40B4-BE49-F238E27FC236}">
                <a16:creationId xmlns:a16="http://schemas.microsoft.com/office/drawing/2014/main" id="{170F9B75-8886-CE75-EE09-B00494531F8A}"/>
              </a:ext>
            </a:extLst>
          </p:cNvPr>
          <p:cNvPicPr>
            <a:picLocks noChangeAspect="1"/>
          </p:cNvPicPr>
          <p:nvPr/>
        </p:nvPicPr>
        <p:blipFill>
          <a:blip r:embed="rId3"/>
          <a:stretch>
            <a:fillRect/>
          </a:stretch>
        </p:blipFill>
        <p:spPr>
          <a:xfrm>
            <a:off x="132743" y="796559"/>
            <a:ext cx="12059257" cy="4933107"/>
          </a:xfrm>
          <a:prstGeom prst="rect">
            <a:avLst/>
          </a:prstGeom>
        </p:spPr>
      </p:pic>
    </p:spTree>
    <p:extLst>
      <p:ext uri="{BB962C8B-B14F-4D97-AF65-F5344CB8AC3E}">
        <p14:creationId xmlns:p14="http://schemas.microsoft.com/office/powerpoint/2010/main" val="233426073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3"/>
          <a:stretch>
            <a:fillRect/>
          </a:stretch>
        </p:blipFill>
        <p:spPr>
          <a:xfrm>
            <a:off x="11644502" y="3929231"/>
            <a:ext cx="547498" cy="762587"/>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4"/>
          <a:stretch>
            <a:fillRect/>
          </a:stretch>
        </p:blipFill>
        <p:spPr>
          <a:xfrm>
            <a:off x="11344866" y="5027185"/>
            <a:ext cx="570031" cy="547822"/>
          </a:xfrm>
          <a:prstGeom prst="rect">
            <a:avLst/>
          </a:prstGeom>
        </p:spPr>
      </p:pic>
      <p:pic>
        <p:nvPicPr>
          <p:cNvPr id="13" name="Grafik 12">
            <a:extLst>
              <a:ext uri="{FF2B5EF4-FFF2-40B4-BE49-F238E27FC236}">
                <a16:creationId xmlns:a16="http://schemas.microsoft.com/office/drawing/2014/main" id="{97B88100-8ACA-E3B5-FB34-30AFB9F3E0D1}"/>
              </a:ext>
            </a:extLst>
          </p:cNvPr>
          <p:cNvPicPr>
            <a:picLocks noChangeAspect="1"/>
          </p:cNvPicPr>
          <p:nvPr/>
        </p:nvPicPr>
        <p:blipFill>
          <a:blip r:embed="rId5"/>
          <a:stretch>
            <a:fillRect/>
          </a:stretch>
        </p:blipFill>
        <p:spPr>
          <a:xfrm>
            <a:off x="6126962" y="6268369"/>
            <a:ext cx="583216" cy="575335"/>
          </a:xfrm>
          <a:prstGeom prst="rect">
            <a:avLst/>
          </a:prstGeom>
        </p:spPr>
      </p:pic>
      <p:pic>
        <p:nvPicPr>
          <p:cNvPr id="22" name="Grafik 21">
            <a:extLst>
              <a:ext uri="{FF2B5EF4-FFF2-40B4-BE49-F238E27FC236}">
                <a16:creationId xmlns:a16="http://schemas.microsoft.com/office/drawing/2014/main" id="{46319377-7FAA-56F1-C85F-24605CDBA4A1}"/>
              </a:ext>
            </a:extLst>
          </p:cNvPr>
          <p:cNvPicPr>
            <a:picLocks noChangeAspect="1"/>
          </p:cNvPicPr>
          <p:nvPr/>
        </p:nvPicPr>
        <p:blipFill>
          <a:blip r:embed="rId6"/>
          <a:stretch>
            <a:fillRect/>
          </a:stretch>
        </p:blipFill>
        <p:spPr>
          <a:xfrm>
            <a:off x="1794306" y="4990391"/>
            <a:ext cx="8440667" cy="1013207"/>
          </a:xfrm>
          <a:prstGeom prst="rect">
            <a:avLst/>
          </a:prstGeom>
        </p:spPr>
      </p:pic>
      <p:pic>
        <p:nvPicPr>
          <p:cNvPr id="2" name="Grafik 1">
            <a:extLst>
              <a:ext uri="{FF2B5EF4-FFF2-40B4-BE49-F238E27FC236}">
                <a16:creationId xmlns:a16="http://schemas.microsoft.com/office/drawing/2014/main" id="{56835546-F77F-4F68-B2E6-EDBE6336F076}"/>
              </a:ext>
            </a:extLst>
          </p:cNvPr>
          <p:cNvPicPr>
            <a:picLocks noChangeAspect="1"/>
          </p:cNvPicPr>
          <p:nvPr/>
        </p:nvPicPr>
        <p:blipFill>
          <a:blip r:embed="rId7"/>
          <a:stretch>
            <a:fillRect/>
          </a:stretch>
        </p:blipFill>
        <p:spPr>
          <a:xfrm rot="10800000">
            <a:off x="5538518" y="6310098"/>
            <a:ext cx="525736" cy="537418"/>
          </a:xfrm>
          <a:prstGeom prst="rect">
            <a:avLst/>
          </a:prstGeom>
        </p:spPr>
      </p:pic>
      <p:sp>
        <p:nvSpPr>
          <p:cNvPr id="3" name="Foliennummernplatzhalter 2">
            <a:extLst>
              <a:ext uri="{FF2B5EF4-FFF2-40B4-BE49-F238E27FC236}">
                <a16:creationId xmlns:a16="http://schemas.microsoft.com/office/drawing/2014/main" id="{81AB7F20-9C10-8CB7-7F75-A21F4FADBCA5}"/>
              </a:ext>
            </a:extLst>
          </p:cNvPr>
          <p:cNvSpPr>
            <a:spLocks noGrp="1"/>
          </p:cNvSpPr>
          <p:nvPr>
            <p:ph type="sldNum" sz="quarter" idx="12"/>
          </p:nvPr>
        </p:nvSpPr>
        <p:spPr/>
        <p:txBody>
          <a:bodyPr/>
          <a:lstStyle/>
          <a:p>
            <a:fld id="{E182850F-FEB5-4830-AB36-745DE1E0E1EF}" type="slidenum">
              <a:rPr lang="de-DE" smtClean="0"/>
              <a:t>30</a:t>
            </a:fld>
            <a:endParaRPr lang="de-DE"/>
          </a:p>
        </p:txBody>
      </p:sp>
      <p:sp>
        <p:nvSpPr>
          <p:cNvPr id="4" name="Textfeld 3">
            <a:extLst>
              <a:ext uri="{FF2B5EF4-FFF2-40B4-BE49-F238E27FC236}">
                <a16:creationId xmlns:a16="http://schemas.microsoft.com/office/drawing/2014/main" id="{22B1B3C9-F0ED-D44D-B92A-D94E61D96DC2}"/>
              </a:ext>
            </a:extLst>
          </p:cNvPr>
          <p:cNvSpPr txBox="1"/>
          <p:nvPr/>
        </p:nvSpPr>
        <p:spPr>
          <a:xfrm>
            <a:off x="1923392" y="763051"/>
            <a:ext cx="8441121" cy="3477875"/>
          </a:xfrm>
          <a:prstGeom prst="rect">
            <a:avLst/>
          </a:prstGeom>
          <a:noFill/>
        </p:spPr>
        <p:txBody>
          <a:bodyPr wrap="square">
            <a:spAutoFit/>
          </a:bodyPr>
          <a:lstStyle/>
          <a:p>
            <a:pPr algn="just" rtl="0" fontAlgn="base"/>
            <a:r>
              <a:rPr lang="de-DE" sz="2000" b="0" i="0" u="none" strike="noStrike">
                <a:solidFill>
                  <a:srgbClr val="000000"/>
                </a:solidFill>
                <a:effectLst/>
                <a:latin typeface="Atkinson Hyperlegible"/>
              </a:rPr>
              <a:t> </a:t>
            </a:r>
            <a:r>
              <a:rPr lang="de-DE" sz="2000" b="0" i="0">
                <a:solidFill>
                  <a:srgbClr val="000000"/>
                </a:solidFill>
                <a:effectLst/>
                <a:latin typeface="Atkinson Hyperlegible"/>
              </a:rPr>
              <a:t>​</a:t>
            </a:r>
            <a:endParaRPr lang="de-DE" sz="2000" b="0" i="0">
              <a:solidFill>
                <a:srgbClr val="000000"/>
              </a:solidFill>
              <a:effectLst/>
              <a:latin typeface="Segoe UI" panose="020B0502040204020203" pitchFamily="34" charset="0"/>
            </a:endParaRPr>
          </a:p>
          <a:p>
            <a:pPr algn="just" fontAlgn="base"/>
            <a:r>
              <a:rPr lang="de-DE" sz="2200" b="0" i="0" u="none" strike="noStrike">
                <a:solidFill>
                  <a:srgbClr val="000000"/>
                </a:solidFill>
                <a:effectLst/>
                <a:latin typeface="Atkinson Hyperlegible"/>
              </a:rPr>
              <a:t>Das war Learning Nugget </a:t>
            </a:r>
            <a:r>
              <a:rPr lang="de-DE" sz="2200" b="1" i="0" u="none" strike="noStrike">
                <a:solidFill>
                  <a:srgbClr val="000000"/>
                </a:solidFill>
                <a:effectLst/>
                <a:latin typeface="Atkinson Hyperlegible"/>
              </a:rPr>
              <a:t>„</a:t>
            </a:r>
            <a:r>
              <a:rPr lang="de-DE" sz="2200" b="1">
                <a:solidFill>
                  <a:srgbClr val="000000"/>
                </a:solidFill>
                <a:effectLst/>
                <a:latin typeface="Atkinson Hyperlegible"/>
              </a:rPr>
              <a:t>Umgang mit dem Tablet anhand der Fotodokumentation“</a:t>
            </a:r>
            <a:endParaRPr lang="de-DE" sz="2200" b="1">
              <a:effectLst/>
              <a:latin typeface="Arial" panose="020B0604020202020204" pitchFamily="34" charset="0"/>
              <a:ea typeface="Calibri" panose="020F0502020204030204" pitchFamily="34" charset="0"/>
              <a:cs typeface="Arial" panose="020B0604020202020204" pitchFamily="34" charset="0"/>
            </a:endParaRPr>
          </a:p>
          <a:p>
            <a:pPr algn="just" rtl="0" fontAlgn="base"/>
            <a:endParaRPr lang="de-DE" sz="2200" b="0" i="0" u="none" strike="noStrike">
              <a:solidFill>
                <a:srgbClr val="000000"/>
              </a:solidFill>
              <a:effectLst/>
              <a:latin typeface="Atkinson Hyperlegible"/>
            </a:endParaRPr>
          </a:p>
          <a:p>
            <a:pPr algn="just" rtl="0" fontAlgn="base"/>
            <a:r>
              <a:rPr lang="de-DE" sz="2200">
                <a:solidFill>
                  <a:srgbClr val="000000"/>
                </a:solidFill>
                <a:latin typeface="Atkinson Hyperlegible"/>
              </a:rPr>
              <a:t>Neben diesem Learning Nugget gibt es noch Weitere, die zum Modul </a:t>
            </a:r>
            <a:r>
              <a:rPr lang="de-DE" sz="2200" b="1">
                <a:solidFill>
                  <a:srgbClr val="000000"/>
                </a:solidFill>
                <a:latin typeface="Atkinson Hyperlegible"/>
              </a:rPr>
              <a:t>„Digitale Wunddokumentation“ </a:t>
            </a:r>
            <a:r>
              <a:rPr lang="de-DE" sz="2200">
                <a:solidFill>
                  <a:srgbClr val="000000"/>
                </a:solidFill>
                <a:latin typeface="Atkinson Hyperlegible"/>
              </a:rPr>
              <a:t>gehören und Sie ebenfalls interessieren könnten.</a:t>
            </a:r>
          </a:p>
          <a:p>
            <a:pPr algn="just" rtl="0" fontAlgn="base"/>
            <a:endParaRPr lang="de-DE" sz="2000">
              <a:solidFill>
                <a:srgbClr val="000000"/>
              </a:solidFill>
              <a:latin typeface="Atkinson Hyperlegible"/>
            </a:endParaRPr>
          </a:p>
          <a:p>
            <a:pPr algn="ctr" rtl="0" fontAlgn="base"/>
            <a:r>
              <a:rPr lang="de-DE" sz="2200" b="1" i="1">
                <a:solidFill>
                  <a:srgbClr val="000000"/>
                </a:solidFill>
                <a:latin typeface="Atkinson Hyperlegible"/>
              </a:rPr>
              <a:t>Helfen Sie uns, dieses Learning Nugget noch besser zu gestalten, indem Sie unsere Evaluation ausfüllen!  </a:t>
            </a:r>
            <a:r>
              <a:rPr lang="de-DE" sz="2200" b="1" i="1" u="none" strike="noStrike">
                <a:solidFill>
                  <a:srgbClr val="000000"/>
                </a:solidFill>
                <a:effectLst/>
                <a:latin typeface="Atkinson Hyperlegible"/>
              </a:rPr>
              <a:t> </a:t>
            </a:r>
          </a:p>
        </p:txBody>
      </p:sp>
    </p:spTree>
    <p:extLst>
      <p:ext uri="{BB962C8B-B14F-4D97-AF65-F5344CB8AC3E}">
        <p14:creationId xmlns:p14="http://schemas.microsoft.com/office/powerpoint/2010/main" val="908131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el 1">
            <a:extLst>
              <a:ext uri="{FF2B5EF4-FFF2-40B4-BE49-F238E27FC236}">
                <a16:creationId xmlns:a16="http://schemas.microsoft.com/office/drawing/2014/main" id="{957DA4E6-E1BE-44D7-6C5E-6789216CB765}"/>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cap="none" spc="300" err="1">
                <a:solidFill>
                  <a:schemeClr val="tx1">
                    <a:alpha val="80000"/>
                  </a:schemeClr>
                </a:solidFill>
                <a:latin typeface="Tw Cen MT Condensed" panose="020B0606020104020203" pitchFamily="34" charset="77"/>
              </a:rPr>
              <a:t>Zukünftige</a:t>
            </a:r>
            <a:r>
              <a:rPr lang="en-US" cap="none" spc="300">
                <a:solidFill>
                  <a:schemeClr val="tx1">
                    <a:alpha val="80000"/>
                  </a:schemeClr>
                </a:solidFill>
                <a:latin typeface="Tw Cen MT Condensed" panose="020B0606020104020203" pitchFamily="34" charset="77"/>
              </a:rPr>
              <a:t> </a:t>
            </a:r>
            <a:r>
              <a:rPr lang="en-US" cap="none" spc="300" err="1">
                <a:solidFill>
                  <a:schemeClr val="tx1">
                    <a:alpha val="80000"/>
                  </a:schemeClr>
                </a:solidFill>
                <a:latin typeface="Tw Cen MT Condensed" panose="020B0606020104020203" pitchFamily="34" charset="77"/>
              </a:rPr>
              <a:t>Erweiterungen</a:t>
            </a:r>
            <a:endParaRPr lang="en-US" cap="none" spc="300">
              <a:solidFill>
                <a:schemeClr val="tx1">
                  <a:alpha val="80000"/>
                </a:schemeClr>
              </a:solidFill>
              <a:latin typeface="Tw Cen MT Condensed" panose="020B0606020104020203" pitchFamily="34" charset="77"/>
            </a:endParaRPr>
          </a:p>
        </p:txBody>
      </p:sp>
      <p:cxnSp>
        <p:nvCxnSpPr>
          <p:cNvPr id="16" name="Straight Connector 15">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8AFB50ED-AB65-DA1F-F2E2-8EDCFF279EC9}"/>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fld id="{4FAB73BC-B049-4115-A692-8D63A059BFB8}" type="slidenum">
              <a:rPr kumimoji="0" lang="en-US" sz="1000" b="0"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238817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itel 1"/>
          <p:cNvSpPr txBox="1">
            <a:spLocks noGrp="1"/>
          </p:cNvSpPr>
          <p:nvPr>
            <p:ph type="title"/>
          </p:nvPr>
        </p:nvSpPr>
        <p:spPr>
          <a:xfrm>
            <a:off x="872779" y="559991"/>
            <a:ext cx="5972157" cy="1499617"/>
          </a:xfrm>
          <a:prstGeom prst="rect">
            <a:avLst/>
          </a:prstGeom>
        </p:spPr>
        <p:txBody>
          <a:bodyPr/>
          <a:lstStyle/>
          <a:p>
            <a:r>
              <a:rPr lang="de-DE" cap="none" spc="300">
                <a:latin typeface="Tw Cen MT Condensed" panose="020B0606020104020203" pitchFamily="34" charset="77"/>
              </a:rPr>
              <a:t>Gamification-Dashboard</a:t>
            </a:r>
          </a:p>
        </p:txBody>
      </p:sp>
      <p:sp>
        <p:nvSpPr>
          <p:cNvPr id="474" name="Textfeld 6"/>
          <p:cNvSpPr txBox="1"/>
          <p:nvPr/>
        </p:nvSpPr>
        <p:spPr>
          <a:xfrm>
            <a:off x="6537933" y="5982171"/>
            <a:ext cx="5042101"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atin typeface="Atkinson Hyperlegible"/>
                <a:ea typeface="Atkinson Hyperlegible"/>
                <a:cs typeface="Atkinson Hyperlegible"/>
                <a:sym typeface="Atkinson Hyperlegible"/>
              </a:defRPr>
            </a:lvl1pPr>
          </a:lstStyle>
          <a:p>
            <a:r>
              <a:rPr lang="de-DE"/>
              <a:t>Quelle: </a:t>
            </a:r>
            <a:r>
              <a:t>B. </a:t>
            </a:r>
            <a:r>
              <a:rPr err="1"/>
              <a:t>Heilbrunn</a:t>
            </a:r>
            <a:r>
              <a:t> und I. </a:t>
            </a:r>
            <a:r>
              <a:rPr err="1"/>
              <a:t>Sammet</a:t>
            </a:r>
            <a:r>
              <a:t> 2017: G-Learning Gamification-Dashboard: Gamification und Serious Games, </a:t>
            </a:r>
            <a:r>
              <a:rPr err="1"/>
              <a:t>Grundlagen</a:t>
            </a:r>
            <a:r>
              <a:t>, </a:t>
            </a:r>
            <a:r>
              <a:rPr err="1"/>
              <a:t>Vorgehen</a:t>
            </a:r>
            <a:r>
              <a:t> und </a:t>
            </a:r>
            <a:r>
              <a:rPr err="1"/>
              <a:t>Anwendungen</a:t>
            </a:r>
            <a:r>
              <a:t> Susanne </a:t>
            </a:r>
            <a:r>
              <a:rPr err="1"/>
              <a:t>Strahringer</a:t>
            </a:r>
            <a:r>
              <a:t>, Christian </a:t>
            </a:r>
            <a:r>
              <a:rPr err="1"/>
              <a:t>Leyh</a:t>
            </a:r>
            <a:r>
              <a:t> </a:t>
            </a:r>
            <a:r>
              <a:rPr err="1"/>
              <a:t>Hrsg</a:t>
            </a:r>
            <a:r>
              <a:t>. 2017, S. 88</a:t>
            </a:r>
            <a:r>
              <a:rPr lang="de-DE"/>
              <a:t>.</a:t>
            </a:r>
            <a:endParaRPr/>
          </a:p>
        </p:txBody>
      </p:sp>
      <p:sp>
        <p:nvSpPr>
          <p:cNvPr id="475" name="Inhaltsplatzhalter 2"/>
          <p:cNvSpPr txBox="1"/>
          <p:nvPr/>
        </p:nvSpPr>
        <p:spPr>
          <a:xfrm>
            <a:off x="807042" y="2059608"/>
            <a:ext cx="5868948" cy="3254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p>
            <a:pPr defTabSz="365760">
              <a:lnSpc>
                <a:spcPct val="90000"/>
              </a:lnSpc>
              <a:spcBef>
                <a:spcPts val="400"/>
              </a:spcBef>
              <a:defRPr sz="880">
                <a:latin typeface="Atkinson Hyperlegible"/>
                <a:ea typeface="Atkinson Hyperlegible"/>
                <a:cs typeface="Atkinson Hyperlegible"/>
                <a:sym typeface="Atkinson Hyperlegible"/>
              </a:defRPr>
            </a:pPr>
            <a:r>
              <a:rPr lang="de-DE" sz="2800"/>
              <a:t>     </a:t>
            </a:r>
          </a:p>
          <a:p>
            <a:pPr marL="36195" indent="-36195" defTabSz="365760">
              <a:lnSpc>
                <a:spcPct val="90000"/>
              </a:lnSpc>
              <a:spcBef>
                <a:spcPts val="400"/>
              </a:spcBef>
              <a:buClr>
                <a:schemeClr val="accent1"/>
              </a:buClr>
              <a:buSzPct val="100000"/>
              <a:buFont typeface="Symbol"/>
              <a:buChar char="-"/>
              <a:defRPr sz="960">
                <a:latin typeface="Atkinson Hyperlegible"/>
                <a:ea typeface="Atkinson Hyperlegible"/>
                <a:cs typeface="Atkinson Hyperlegible"/>
                <a:sym typeface="Atkinson Hyperlegible"/>
              </a:defRPr>
            </a:pPr>
            <a:r>
              <a:rPr sz="2400" err="1">
                <a:latin typeface="Atkinson Hyperlegible" pitchFamily="2" charset="0"/>
              </a:rPr>
              <a:t>Elemente</a:t>
            </a:r>
            <a:r>
              <a:rPr sz="2400">
                <a:latin typeface="Atkinson Hyperlegible" pitchFamily="2" charset="0"/>
              </a:rPr>
              <a:t> </a:t>
            </a:r>
            <a:r>
              <a:rPr sz="2400" err="1">
                <a:latin typeface="Atkinson Hyperlegible" pitchFamily="2" charset="0"/>
              </a:rPr>
              <a:t>mit</a:t>
            </a:r>
            <a:r>
              <a:rPr sz="2400">
                <a:latin typeface="Atkinson Hyperlegible" pitchFamily="2" charset="0"/>
              </a:rPr>
              <a:t> </a:t>
            </a:r>
            <a:r>
              <a:rPr sz="2400" err="1">
                <a:latin typeface="Atkinson Hyperlegible" pitchFamily="2" charset="0"/>
              </a:rPr>
              <a:t>Spielcharakter</a:t>
            </a:r>
            <a:r>
              <a:rPr sz="2400">
                <a:latin typeface="Atkinson Hyperlegible" pitchFamily="2" charset="0"/>
              </a:rPr>
              <a:t> </a:t>
            </a:r>
            <a:r>
              <a:rPr sz="2400" err="1">
                <a:latin typeface="Atkinson Hyperlegible" pitchFamily="2" charset="0"/>
              </a:rPr>
              <a:t>einsetzen</a:t>
            </a:r>
            <a:endParaRPr sz="2400">
              <a:latin typeface="Atkinson Hyperlegible" pitchFamily="2" charset="0"/>
            </a:endParaRPr>
          </a:p>
          <a:p>
            <a:pPr marL="36195" indent="-36195" defTabSz="365760">
              <a:lnSpc>
                <a:spcPct val="90000"/>
              </a:lnSpc>
              <a:spcBef>
                <a:spcPts val="400"/>
              </a:spcBef>
              <a:buClr>
                <a:schemeClr val="accent1"/>
              </a:buClr>
              <a:buSzPct val="100000"/>
              <a:buFont typeface="Symbol"/>
              <a:buChar char="-"/>
              <a:defRPr sz="960">
                <a:latin typeface="Atkinson Hyperlegible"/>
                <a:ea typeface="Atkinson Hyperlegible"/>
                <a:cs typeface="Atkinson Hyperlegible"/>
                <a:sym typeface="Atkinson Hyperlegible"/>
              </a:defRPr>
            </a:pPr>
            <a:endParaRPr lang="de-DE" sz="2400">
              <a:latin typeface="Atkinson Hyperlegible" pitchFamily="2" charset="0"/>
            </a:endParaRPr>
          </a:p>
          <a:p>
            <a:pPr marL="36195" indent="-36195" defTabSz="365760">
              <a:lnSpc>
                <a:spcPct val="90000"/>
              </a:lnSpc>
              <a:spcBef>
                <a:spcPts val="400"/>
              </a:spcBef>
              <a:buClr>
                <a:schemeClr val="accent1"/>
              </a:buClr>
              <a:buSzPct val="100000"/>
              <a:buFont typeface="Symbol"/>
              <a:buChar char="-"/>
              <a:defRPr sz="960">
                <a:latin typeface="Atkinson Hyperlegible"/>
                <a:ea typeface="Atkinson Hyperlegible"/>
                <a:cs typeface="Atkinson Hyperlegible"/>
                <a:sym typeface="Atkinson Hyperlegible"/>
              </a:defRPr>
            </a:pPr>
            <a:r>
              <a:rPr lang="de-DE" sz="2400">
                <a:latin typeface="Atkinson Hyperlegible" pitchFamily="2" charset="0"/>
              </a:rPr>
              <a:t>Rollen und Persona entwickeln</a:t>
            </a:r>
          </a:p>
          <a:p>
            <a:pPr marL="36195" indent="-36195" defTabSz="365760">
              <a:lnSpc>
                <a:spcPct val="90000"/>
              </a:lnSpc>
              <a:spcBef>
                <a:spcPts val="400"/>
              </a:spcBef>
              <a:buClr>
                <a:schemeClr val="accent1"/>
              </a:buClr>
              <a:buSzPct val="100000"/>
              <a:buFont typeface="Symbol"/>
              <a:buChar char="-"/>
              <a:defRPr sz="960">
                <a:latin typeface="Atkinson Hyperlegible"/>
                <a:ea typeface="Atkinson Hyperlegible"/>
                <a:cs typeface="Atkinson Hyperlegible"/>
                <a:sym typeface="Atkinson Hyperlegible"/>
              </a:defRPr>
            </a:pPr>
            <a:endParaRPr lang="de-DE" sz="2400">
              <a:latin typeface="Atkinson Hyperlegible" pitchFamily="2" charset="0"/>
            </a:endParaRPr>
          </a:p>
          <a:p>
            <a:pPr marL="36195" indent="-36195" defTabSz="365760">
              <a:lnSpc>
                <a:spcPct val="90000"/>
              </a:lnSpc>
              <a:spcBef>
                <a:spcPts val="400"/>
              </a:spcBef>
              <a:buClr>
                <a:schemeClr val="accent1"/>
              </a:buClr>
              <a:buSzPct val="100000"/>
              <a:buFont typeface="Symbol"/>
              <a:buChar char="-"/>
              <a:defRPr sz="960">
                <a:latin typeface="Atkinson Hyperlegible"/>
                <a:ea typeface="Atkinson Hyperlegible"/>
                <a:cs typeface="Atkinson Hyperlegible"/>
                <a:sym typeface="Atkinson Hyperlegible"/>
              </a:defRPr>
            </a:pPr>
            <a:r>
              <a:rPr lang="de-DE" sz="2400">
                <a:latin typeface="Atkinson Hyperlegible" pitchFamily="2" charset="0"/>
              </a:rPr>
              <a:t>Design der Spielwelt</a:t>
            </a:r>
          </a:p>
          <a:p>
            <a:pPr marL="36195" indent="-36195" defTabSz="365760">
              <a:lnSpc>
                <a:spcPct val="90000"/>
              </a:lnSpc>
              <a:spcBef>
                <a:spcPts val="400"/>
              </a:spcBef>
              <a:buClr>
                <a:schemeClr val="accent1"/>
              </a:buClr>
              <a:buSzPct val="100000"/>
              <a:buFont typeface="Symbol"/>
              <a:buChar char="-"/>
              <a:defRPr sz="880">
                <a:latin typeface="Atkinson Hyperlegible"/>
                <a:ea typeface="Atkinson Hyperlegible"/>
                <a:cs typeface="Atkinson Hyperlegible"/>
                <a:sym typeface="Atkinson Hyperlegible"/>
              </a:defRPr>
            </a:pPr>
            <a:endParaRPr/>
          </a:p>
          <a:p>
            <a:pPr defTabSz="365760">
              <a:lnSpc>
                <a:spcPct val="90000"/>
              </a:lnSpc>
              <a:spcBef>
                <a:spcPts val="400"/>
              </a:spcBef>
              <a:defRPr sz="880">
                <a:latin typeface="Atkinson Hyperlegible"/>
                <a:ea typeface="Atkinson Hyperlegible"/>
                <a:cs typeface="Atkinson Hyperlegible"/>
                <a:sym typeface="Atkinson Hyperlegible"/>
              </a:defRPr>
            </a:pPr>
            <a:endParaRPr/>
          </a:p>
          <a:p>
            <a:pPr marL="36195" indent="-36195" defTabSz="365760">
              <a:lnSpc>
                <a:spcPct val="90000"/>
              </a:lnSpc>
              <a:spcBef>
                <a:spcPts val="400"/>
              </a:spcBef>
              <a:buClr>
                <a:schemeClr val="accent1"/>
              </a:buClr>
              <a:buSzPct val="100000"/>
              <a:buFont typeface="Symbol"/>
              <a:buChar char="-"/>
              <a:defRPr sz="880">
                <a:latin typeface="Atkinson Hyperlegible"/>
                <a:ea typeface="Atkinson Hyperlegible"/>
                <a:cs typeface="Atkinson Hyperlegible"/>
                <a:sym typeface="Atkinson Hyperlegible"/>
              </a:defRPr>
            </a:pPr>
            <a:endParaRPr/>
          </a:p>
          <a:p>
            <a:pPr marL="36195" indent="-36195" defTabSz="365760">
              <a:lnSpc>
                <a:spcPct val="90000"/>
              </a:lnSpc>
              <a:spcBef>
                <a:spcPts val="400"/>
              </a:spcBef>
              <a:buClr>
                <a:schemeClr val="accent1"/>
              </a:buClr>
              <a:buSzPct val="100000"/>
              <a:buFont typeface="Symbol"/>
              <a:buChar char="-"/>
              <a:defRPr sz="880">
                <a:latin typeface="Atkinson Hyperlegible"/>
                <a:ea typeface="Atkinson Hyperlegible"/>
                <a:cs typeface="Atkinson Hyperlegible"/>
                <a:sym typeface="Atkinson Hyperlegible"/>
              </a:defRPr>
            </a:pPr>
            <a:endParaRPr/>
          </a:p>
          <a:p>
            <a:pPr marL="36195" indent="-36195" defTabSz="365760">
              <a:lnSpc>
                <a:spcPct val="90000"/>
              </a:lnSpc>
              <a:spcBef>
                <a:spcPts val="400"/>
              </a:spcBef>
              <a:buClr>
                <a:schemeClr val="accent1"/>
              </a:buClr>
              <a:buSzPct val="100000"/>
              <a:buFont typeface="Tw Cen MT"/>
              <a:buChar char=" "/>
              <a:defRPr sz="880">
                <a:latin typeface="Atkinson Hyperlegible"/>
                <a:ea typeface="Atkinson Hyperlegible"/>
                <a:cs typeface="Atkinson Hyperlegible"/>
                <a:sym typeface="Atkinson Hyperlegible"/>
              </a:defRPr>
            </a:pPr>
            <a:endParaRPr/>
          </a:p>
          <a:p>
            <a:pPr marL="36195" indent="-36195" defTabSz="365760">
              <a:lnSpc>
                <a:spcPct val="90000"/>
              </a:lnSpc>
              <a:spcBef>
                <a:spcPts val="400"/>
              </a:spcBef>
              <a:buClr>
                <a:schemeClr val="accent1"/>
              </a:buClr>
              <a:buSzPct val="100000"/>
              <a:buFont typeface="Symbol"/>
              <a:buChar char="-"/>
              <a:defRPr sz="880">
                <a:latin typeface="Atkinson Hyperlegible"/>
                <a:ea typeface="Atkinson Hyperlegible"/>
                <a:cs typeface="Atkinson Hyperlegible"/>
                <a:sym typeface="Atkinson Hyperlegible"/>
              </a:defRPr>
            </a:pPr>
            <a:endParaRPr/>
          </a:p>
          <a:p>
            <a:pPr marL="36195" indent="-36195" defTabSz="365760">
              <a:lnSpc>
                <a:spcPct val="90000"/>
              </a:lnSpc>
              <a:spcBef>
                <a:spcPts val="400"/>
              </a:spcBef>
              <a:buClr>
                <a:schemeClr val="accent1"/>
              </a:buClr>
              <a:buSzPct val="100000"/>
              <a:buFont typeface="Helvetica"/>
              <a:buChar char=" "/>
              <a:defRPr sz="880"/>
            </a:pPr>
            <a:endParaRPr/>
          </a:p>
          <a:p>
            <a:pPr marL="36195" indent="-36195" defTabSz="365760">
              <a:lnSpc>
                <a:spcPct val="90000"/>
              </a:lnSpc>
              <a:spcBef>
                <a:spcPts val="400"/>
              </a:spcBef>
              <a:buClr>
                <a:schemeClr val="accent1"/>
              </a:buClr>
              <a:buSzPct val="100000"/>
              <a:buFont typeface="Helvetica"/>
              <a:buChar char=" "/>
              <a:defRPr sz="880"/>
            </a:pPr>
            <a:endParaRPr/>
          </a:p>
          <a:p>
            <a:pPr marL="36195" indent="-36195" defTabSz="365760">
              <a:lnSpc>
                <a:spcPct val="90000"/>
              </a:lnSpc>
              <a:spcBef>
                <a:spcPts val="400"/>
              </a:spcBef>
              <a:buClr>
                <a:schemeClr val="accent1"/>
              </a:buClr>
              <a:buSzPct val="100000"/>
              <a:buFont typeface="Symbol"/>
              <a:buChar char="-"/>
              <a:defRPr sz="880">
                <a:latin typeface="Atkinson Hyperlegible"/>
                <a:ea typeface="Atkinson Hyperlegible"/>
                <a:cs typeface="Atkinson Hyperlegible"/>
                <a:sym typeface="Atkinson Hyperlegible"/>
              </a:defRPr>
            </a:pPr>
            <a:endParaRPr/>
          </a:p>
          <a:p>
            <a:pPr marL="36195" indent="-36195" defTabSz="365760">
              <a:lnSpc>
                <a:spcPct val="90000"/>
              </a:lnSpc>
              <a:spcBef>
                <a:spcPts val="400"/>
              </a:spcBef>
              <a:buClr>
                <a:schemeClr val="accent1"/>
              </a:buClr>
              <a:buSzPct val="100000"/>
              <a:buFont typeface="Tw Cen MT"/>
              <a:buChar char=" "/>
              <a:defRPr sz="880">
                <a:latin typeface="Atkinson Hyperlegible"/>
                <a:ea typeface="Atkinson Hyperlegible"/>
                <a:cs typeface="Atkinson Hyperlegible"/>
                <a:sym typeface="Atkinson Hyperlegible"/>
              </a:defRPr>
            </a:pPr>
            <a:endParaRPr/>
          </a:p>
          <a:p>
            <a:pPr marL="36195" indent="-36195" defTabSz="365760">
              <a:lnSpc>
                <a:spcPct val="90000"/>
              </a:lnSpc>
              <a:spcBef>
                <a:spcPts val="400"/>
              </a:spcBef>
              <a:buClr>
                <a:schemeClr val="accent1"/>
              </a:buClr>
              <a:buSzPct val="100000"/>
              <a:buFont typeface="Tw Cen MT"/>
              <a:buChar char=" "/>
              <a:defRPr sz="880"/>
            </a:pPr>
            <a:endParaRPr/>
          </a:p>
          <a:p>
            <a:pPr marL="36195" indent="-36195" defTabSz="365760">
              <a:lnSpc>
                <a:spcPct val="90000"/>
              </a:lnSpc>
              <a:spcBef>
                <a:spcPts val="400"/>
              </a:spcBef>
              <a:buClr>
                <a:schemeClr val="accent1"/>
              </a:buClr>
              <a:buSzPct val="100000"/>
              <a:buFont typeface="Symbol"/>
              <a:buChar char="-"/>
              <a:defRPr sz="880">
                <a:latin typeface="Atkinson Hyperlegible"/>
                <a:ea typeface="Atkinson Hyperlegible"/>
                <a:cs typeface="Atkinson Hyperlegible"/>
                <a:sym typeface="Atkinson Hyperlegible"/>
              </a:defRPr>
            </a:pPr>
            <a:endParaRPr/>
          </a:p>
          <a:p>
            <a:pPr marL="36195" indent="-36195" defTabSz="365760">
              <a:lnSpc>
                <a:spcPct val="90000"/>
              </a:lnSpc>
              <a:spcBef>
                <a:spcPts val="400"/>
              </a:spcBef>
              <a:buClr>
                <a:schemeClr val="accent1"/>
              </a:buClr>
              <a:buSzPct val="100000"/>
              <a:buFont typeface="Tw Cen MT"/>
              <a:buChar char=" "/>
              <a:defRPr sz="880">
                <a:latin typeface="Atkinson Hyperlegible"/>
                <a:ea typeface="Atkinson Hyperlegible"/>
                <a:cs typeface="Atkinson Hyperlegible"/>
                <a:sym typeface="Atkinson Hyperlegible"/>
              </a:defRPr>
            </a:pPr>
            <a:endParaRPr/>
          </a:p>
        </p:txBody>
      </p:sp>
      <p:pic>
        <p:nvPicPr>
          <p:cNvPr id="476" name="Grafik 3" descr="Grafik 3"/>
          <p:cNvPicPr>
            <a:picLocks noChangeAspect="1"/>
          </p:cNvPicPr>
          <p:nvPr/>
        </p:nvPicPr>
        <p:blipFill>
          <a:blip r:embed="rId3"/>
          <a:stretch>
            <a:fillRect/>
          </a:stretch>
        </p:blipFill>
        <p:spPr>
          <a:xfrm>
            <a:off x="6675990" y="1053137"/>
            <a:ext cx="4765989" cy="4761890"/>
          </a:xfrm>
          <a:prstGeom prst="rect">
            <a:avLst/>
          </a:prstGeom>
          <a:ln w="12700">
            <a:miter lim="400000"/>
          </a:ln>
        </p:spPr>
      </p:pic>
      <p:sp>
        <p:nvSpPr>
          <p:cNvPr id="5" name="Foliennummernplatzhalter 4">
            <a:extLst>
              <a:ext uri="{FF2B5EF4-FFF2-40B4-BE49-F238E27FC236}">
                <a16:creationId xmlns:a16="http://schemas.microsoft.com/office/drawing/2014/main" id="{0424243B-1E49-4C7B-5E72-3B44066EE5E6}"/>
              </a:ext>
            </a:extLst>
          </p:cNvPr>
          <p:cNvSpPr>
            <a:spLocks noGrp="1"/>
          </p:cNvSpPr>
          <p:nvPr>
            <p:ph type="sldNum" sz="quarter" idx="2"/>
          </p:nvPr>
        </p:nvSpPr>
        <p:spPr/>
        <p:txBody>
          <a:bodyPr/>
          <a:lstStyle/>
          <a:p>
            <a:fld id="{86CB4B4D-7CA3-9044-876B-883B54F8677D}" type="slidenum">
              <a:rPr lang="de-DE"/>
              <a:t>32</a:t>
            </a:fld>
            <a:endParaRPr lang="de-DE"/>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itel 1"/>
          <p:cNvSpPr txBox="1">
            <a:spLocks noGrp="1"/>
          </p:cNvSpPr>
          <p:nvPr>
            <p:ph type="title"/>
          </p:nvPr>
        </p:nvSpPr>
        <p:spPr>
          <a:xfrm>
            <a:off x="994226" y="585216"/>
            <a:ext cx="6932676" cy="1422261"/>
          </a:xfrm>
          <a:prstGeom prst="rect">
            <a:avLst/>
          </a:prstGeom>
        </p:spPr>
        <p:txBody>
          <a:bodyPr>
            <a:normAutofit/>
          </a:bodyPr>
          <a:lstStyle/>
          <a:p>
            <a:r>
              <a:rPr lang="de-DE" cap="none" spc="300">
                <a:latin typeface="Tw Cen MT Condensed" panose="020B0606020104020203" pitchFamily="34" charset="77"/>
              </a:rPr>
              <a:t>Game-Elemente im E-Learning</a:t>
            </a:r>
          </a:p>
        </p:txBody>
      </p:sp>
      <p:sp>
        <p:nvSpPr>
          <p:cNvPr id="480" name="Textfeld 7"/>
          <p:cNvSpPr txBox="1"/>
          <p:nvPr/>
        </p:nvSpPr>
        <p:spPr>
          <a:xfrm>
            <a:off x="7326976" y="5269517"/>
            <a:ext cx="5035271"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atin typeface="Atkinson Hyperlegible"/>
                <a:ea typeface="Atkinson Hyperlegible"/>
                <a:cs typeface="Atkinson Hyperlegible"/>
                <a:sym typeface="Atkinson Hyperlegible"/>
              </a:defRPr>
            </a:lvl1pPr>
          </a:lstStyle>
          <a:p>
            <a:r>
              <a:t>https://blog.efmdglobal.org/2021/09/08/redefining-failure-teaching-digital-skills-with-gamification/   (25.05.2022)</a:t>
            </a:r>
          </a:p>
        </p:txBody>
      </p:sp>
      <p:sp>
        <p:nvSpPr>
          <p:cNvPr id="481" name="Inhaltsplatzhalter 2"/>
          <p:cNvSpPr txBox="1"/>
          <p:nvPr/>
        </p:nvSpPr>
        <p:spPr>
          <a:xfrm>
            <a:off x="889175" y="1903487"/>
            <a:ext cx="6398388" cy="4077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marL="91439" indent="-91439" defTabSz="914400">
              <a:spcBef>
                <a:spcPts val="1200"/>
              </a:spcBef>
              <a:buClr>
                <a:schemeClr val="accent1"/>
              </a:buClr>
              <a:buSzPct val="100000"/>
              <a:buFont typeface="Symbol"/>
              <a:buChar char="-"/>
              <a:defRPr sz="2600">
                <a:latin typeface="Atkinson Hyperlegible"/>
                <a:ea typeface="Atkinson Hyperlegible"/>
                <a:cs typeface="Atkinson Hyperlegible"/>
                <a:sym typeface="Atkinson Hyperlegible"/>
              </a:defRPr>
            </a:pPr>
            <a:r>
              <a:rPr sz="2400"/>
              <a:t> Story</a:t>
            </a:r>
            <a:r>
              <a:rPr lang="de-DE" sz="2400"/>
              <a:t> </a:t>
            </a:r>
            <a:endParaRPr sz="2400"/>
          </a:p>
          <a:p>
            <a:pPr marL="91439" indent="-91439" defTabSz="914400">
              <a:spcBef>
                <a:spcPts val="1200"/>
              </a:spcBef>
              <a:buClr>
                <a:schemeClr val="accent1"/>
              </a:buClr>
              <a:buSzPct val="100000"/>
              <a:buFont typeface="Symbol"/>
              <a:buChar char="-"/>
              <a:defRPr sz="2600">
                <a:latin typeface="Atkinson Hyperlegible"/>
                <a:ea typeface="Atkinson Hyperlegible"/>
                <a:cs typeface="Atkinson Hyperlegible"/>
                <a:sym typeface="Atkinson Hyperlegible"/>
              </a:defRPr>
            </a:pPr>
            <a:r>
              <a:rPr sz="2400"/>
              <a:t> </a:t>
            </a:r>
            <a:r>
              <a:rPr sz="2400" err="1"/>
              <a:t>Spielumgebung</a:t>
            </a:r>
            <a:r>
              <a:rPr sz="2400"/>
              <a:t> </a:t>
            </a:r>
            <a:r>
              <a:rPr sz="2400" err="1"/>
              <a:t>mit</a:t>
            </a:r>
            <a:r>
              <a:rPr sz="2400"/>
              <a:t> Online-Game-</a:t>
            </a:r>
            <a:r>
              <a:rPr sz="2400" err="1"/>
              <a:t>Charakter</a:t>
            </a:r>
            <a:endParaRPr sz="2400"/>
          </a:p>
          <a:p>
            <a:pPr marL="91439" indent="-91439" defTabSz="914400">
              <a:spcBef>
                <a:spcPts val="1200"/>
              </a:spcBef>
              <a:buClr>
                <a:schemeClr val="accent1"/>
              </a:buClr>
              <a:buSzPct val="100000"/>
              <a:buFont typeface="Symbol"/>
              <a:buChar char="-"/>
              <a:defRPr sz="2600">
                <a:latin typeface="Atkinson Hyperlegible"/>
                <a:ea typeface="Atkinson Hyperlegible"/>
                <a:cs typeface="Atkinson Hyperlegible"/>
                <a:sym typeface="Atkinson Hyperlegible"/>
              </a:defRPr>
            </a:pPr>
            <a:r>
              <a:rPr sz="2400"/>
              <a:t> Zeit</a:t>
            </a:r>
          </a:p>
          <a:p>
            <a:pPr marL="91439" indent="-91439" defTabSz="914400">
              <a:spcBef>
                <a:spcPts val="1200"/>
              </a:spcBef>
              <a:buClr>
                <a:schemeClr val="accent1"/>
              </a:buClr>
              <a:buSzPct val="100000"/>
              <a:buFont typeface="Symbol"/>
              <a:buChar char="-"/>
              <a:defRPr sz="2600">
                <a:latin typeface="Atkinson Hyperlegible"/>
                <a:ea typeface="Atkinson Hyperlegible"/>
                <a:cs typeface="Atkinson Hyperlegible"/>
                <a:sym typeface="Atkinson Hyperlegible"/>
              </a:defRPr>
            </a:pPr>
            <a:r>
              <a:rPr sz="2400"/>
              <a:t> </a:t>
            </a:r>
            <a:r>
              <a:rPr sz="2400" err="1"/>
              <a:t>Lerninhalte</a:t>
            </a:r>
            <a:r>
              <a:rPr sz="2400"/>
              <a:t> und </a:t>
            </a:r>
            <a:r>
              <a:rPr sz="2400" err="1"/>
              <a:t>passende</a:t>
            </a:r>
            <a:r>
              <a:rPr sz="2400"/>
              <a:t> </a:t>
            </a:r>
            <a:r>
              <a:rPr sz="2400" err="1"/>
              <a:t>Vermittlung</a:t>
            </a:r>
            <a:endParaRPr sz="2400"/>
          </a:p>
          <a:p>
            <a:pPr marL="91439" indent="-91439" defTabSz="914400">
              <a:spcBef>
                <a:spcPts val="1200"/>
              </a:spcBef>
              <a:buClr>
                <a:schemeClr val="accent1"/>
              </a:buClr>
              <a:buSzPct val="100000"/>
              <a:buFont typeface="Symbol"/>
              <a:buChar char="-"/>
              <a:defRPr sz="2600">
                <a:latin typeface="Atkinson Hyperlegible"/>
                <a:ea typeface="Atkinson Hyperlegible"/>
                <a:cs typeface="Atkinson Hyperlegible"/>
                <a:sym typeface="Atkinson Hyperlegible"/>
              </a:defRPr>
            </a:pPr>
            <a:r>
              <a:rPr sz="2400"/>
              <a:t> </a:t>
            </a:r>
            <a:r>
              <a:rPr sz="2400" err="1"/>
              <a:t>Kommunikationstools</a:t>
            </a:r>
            <a:endParaRPr lang="de-DE" sz="2400"/>
          </a:p>
          <a:p>
            <a:pPr marL="91439" indent="-91439" defTabSz="914400">
              <a:spcBef>
                <a:spcPts val="1200"/>
              </a:spcBef>
              <a:buClr>
                <a:schemeClr val="accent1"/>
              </a:buClr>
              <a:buSzPct val="100000"/>
              <a:buFont typeface="Symbol"/>
              <a:buChar char="-"/>
              <a:defRPr sz="2600">
                <a:latin typeface="Atkinson Hyperlegible"/>
                <a:ea typeface="Atkinson Hyperlegible"/>
                <a:cs typeface="Atkinson Hyperlegible"/>
                <a:sym typeface="Atkinson Hyperlegible"/>
              </a:defRPr>
            </a:pPr>
            <a:r>
              <a:rPr lang="de-DE" sz="2400"/>
              <a:t> Bots und KI-basierten Lernpfadempfehlungen</a:t>
            </a:r>
            <a:endParaRPr sz="2400"/>
          </a:p>
          <a:p>
            <a:pPr marL="342900" indent="-342900" defTabSz="914400">
              <a:lnSpc>
                <a:spcPct val="140000"/>
              </a:lnSpc>
              <a:spcBef>
                <a:spcPts val="1200"/>
              </a:spcBef>
              <a:buClr>
                <a:schemeClr val="accent1"/>
              </a:buClr>
              <a:buSzPct val="100000"/>
              <a:buChar char="➢"/>
              <a:defRPr sz="2600">
                <a:latin typeface="Atkinson Hyperlegible"/>
                <a:ea typeface="Atkinson Hyperlegible"/>
                <a:cs typeface="Atkinson Hyperlegible"/>
                <a:sym typeface="Atkinson Hyperlegible"/>
              </a:defRPr>
            </a:pPr>
            <a:r>
              <a:rPr sz="2400" err="1"/>
              <a:t>Wissenstest</a:t>
            </a:r>
            <a:endParaRPr sz="2400"/>
          </a:p>
        </p:txBody>
      </p:sp>
      <p:pic>
        <p:nvPicPr>
          <p:cNvPr id="482" name="Grafik 4" descr="Grafik 4"/>
          <p:cNvPicPr>
            <a:picLocks noChangeAspect="1"/>
          </p:cNvPicPr>
          <p:nvPr/>
        </p:nvPicPr>
        <p:blipFill>
          <a:blip r:embed="rId3"/>
          <a:stretch>
            <a:fillRect/>
          </a:stretch>
        </p:blipFill>
        <p:spPr>
          <a:xfrm>
            <a:off x="7280345" y="2207249"/>
            <a:ext cx="4550099" cy="3031734"/>
          </a:xfrm>
          <a:prstGeom prst="rect">
            <a:avLst/>
          </a:prstGeom>
          <a:ln w="12700">
            <a:miter lim="400000"/>
          </a:ln>
        </p:spPr>
      </p:pic>
      <p:sp>
        <p:nvSpPr>
          <p:cNvPr id="5" name="Foliennummernplatzhalter 4">
            <a:extLst>
              <a:ext uri="{FF2B5EF4-FFF2-40B4-BE49-F238E27FC236}">
                <a16:creationId xmlns:a16="http://schemas.microsoft.com/office/drawing/2014/main" id="{FDAA8E15-4214-98F0-F7AA-65DF5C01D1C9}"/>
              </a:ext>
            </a:extLst>
          </p:cNvPr>
          <p:cNvSpPr>
            <a:spLocks noGrp="1"/>
          </p:cNvSpPr>
          <p:nvPr>
            <p:ph type="sldNum" sz="quarter" idx="2"/>
          </p:nvPr>
        </p:nvSpPr>
        <p:spPr/>
        <p:txBody>
          <a:bodyPr/>
          <a:lstStyle/>
          <a:p>
            <a:fld id="{86CB4B4D-7CA3-9044-876B-883B54F8677D}" type="slidenum">
              <a:rPr lang="de-DE"/>
              <a:t>33</a:t>
            </a:fld>
            <a:endParaRPr lang="de-DE"/>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4B5DF2-F83D-827B-45CD-025C9ECB6C85}"/>
              </a:ext>
            </a:extLst>
          </p:cNvPr>
          <p:cNvSpPr>
            <a:spLocks noGrp="1"/>
          </p:cNvSpPr>
          <p:nvPr>
            <p:ph type="title"/>
          </p:nvPr>
        </p:nvSpPr>
        <p:spPr/>
        <p:txBody>
          <a:bodyPr lIns="45719" tIns="45720" rIns="45719" bIns="45720" anchor="ctr">
            <a:normAutofit/>
          </a:bodyPr>
          <a:lstStyle/>
          <a:p>
            <a:r>
              <a:rPr lang="de-DE" cap="none" spc="300"/>
              <a:t>Differenzierungsmodus</a:t>
            </a:r>
          </a:p>
        </p:txBody>
      </p:sp>
      <p:sp>
        <p:nvSpPr>
          <p:cNvPr id="3" name="Textplatzhalter 2">
            <a:extLst>
              <a:ext uri="{FF2B5EF4-FFF2-40B4-BE49-F238E27FC236}">
                <a16:creationId xmlns:a16="http://schemas.microsoft.com/office/drawing/2014/main" id="{9D016BAA-6629-755F-9BD5-1342ED55953C}"/>
              </a:ext>
            </a:extLst>
          </p:cNvPr>
          <p:cNvSpPr>
            <a:spLocks noGrp="1"/>
          </p:cNvSpPr>
          <p:nvPr>
            <p:ph type="body" idx="1"/>
          </p:nvPr>
        </p:nvSpPr>
        <p:spPr>
          <a:xfrm>
            <a:off x="1024127" y="2286000"/>
            <a:ext cx="9720075" cy="1143000"/>
          </a:xfrm>
        </p:spPr>
        <p:txBody>
          <a:bodyPr lIns="45719" tIns="45720" rIns="45719" bIns="45720" anchor="t">
            <a:normAutofit fontScale="92500" lnSpcReduction="10000"/>
          </a:bodyPr>
          <a:lstStyle/>
          <a:p>
            <a:pPr>
              <a:buFont typeface="Symbol" pitchFamily="2" charset="2"/>
              <a:buChar char="-"/>
            </a:pPr>
            <a:r>
              <a:rPr lang="de-DE" sz="2400">
                <a:latin typeface="Atkinson Hyperlegible" pitchFamily="2" charset="0"/>
              </a:rPr>
              <a:t>Ergänzung zur Übung "Relevante Qualitätskriterien bei der Fotodokumentation"</a:t>
            </a:r>
          </a:p>
          <a:p>
            <a:pPr>
              <a:buFont typeface="Symbol" pitchFamily="2" charset="2"/>
              <a:buChar char="-"/>
            </a:pPr>
            <a:r>
              <a:rPr lang="de-DE" sz="2400">
                <a:latin typeface="Atkinson Hyperlegible" pitchFamily="2" charset="0"/>
              </a:rPr>
              <a:t>Unterschiedliche Schwierigkeitsstufen</a:t>
            </a:r>
          </a:p>
        </p:txBody>
      </p:sp>
      <p:sp>
        <p:nvSpPr>
          <p:cNvPr id="4" name="Foliennummernplatzhalter 3">
            <a:extLst>
              <a:ext uri="{FF2B5EF4-FFF2-40B4-BE49-F238E27FC236}">
                <a16:creationId xmlns:a16="http://schemas.microsoft.com/office/drawing/2014/main" id="{756EB11B-3DA2-5EED-08AA-5F689EFDD3F9}"/>
              </a:ext>
            </a:extLst>
          </p:cNvPr>
          <p:cNvSpPr>
            <a:spLocks noGrp="1"/>
          </p:cNvSpPr>
          <p:nvPr>
            <p:ph type="sldNum" sz="quarter"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de-DE" sz="1000" b="0" i="0" u="none" strike="noStrike" kern="1200" cap="none" spc="0" normalizeH="0" baseline="0" noProof="0">
                <a:ln>
                  <a:noFill/>
                </a:ln>
                <a:solidFill>
                  <a:srgbClr val="0D0D0D"/>
                </a:solidFill>
                <a:effectLst/>
                <a:uLnTx/>
                <a:uFillTx/>
                <a:latin typeface="Tw Cen MT Condensed"/>
                <a:sym typeface="Tw Cen MT Condensed"/>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de-DE" sz="1000" b="0" i="0" u="none" strike="noStrike" kern="1200" cap="none" spc="0" normalizeH="0" baseline="0" noProof="0">
              <a:ln>
                <a:noFill/>
              </a:ln>
              <a:solidFill>
                <a:srgbClr val="0D0D0D"/>
              </a:solidFill>
              <a:effectLst/>
              <a:uLnTx/>
              <a:uFillTx/>
              <a:latin typeface="Tw Cen MT Condensed"/>
              <a:sym typeface="Tw Cen MT Condensed"/>
            </a:endParaRPr>
          </a:p>
        </p:txBody>
      </p:sp>
      <p:sp>
        <p:nvSpPr>
          <p:cNvPr id="6" name="Rechteck: abgerundete Ecken 5">
            <a:extLst>
              <a:ext uri="{FF2B5EF4-FFF2-40B4-BE49-F238E27FC236}">
                <a16:creationId xmlns:a16="http://schemas.microsoft.com/office/drawing/2014/main" id="{5C7273C6-B91B-AFFE-87BC-D73C6DD7FA13}"/>
              </a:ext>
            </a:extLst>
          </p:cNvPr>
          <p:cNvSpPr/>
          <p:nvPr/>
        </p:nvSpPr>
        <p:spPr>
          <a:xfrm>
            <a:off x="885630" y="3880911"/>
            <a:ext cx="2275582" cy="2281473"/>
          </a:xfrm>
          <a:prstGeom prst="roundRect">
            <a:avLst/>
          </a:prstGeom>
          <a:solidFill>
            <a:srgbClr val="FFFFFF"/>
          </a:solidFill>
          <a:ln w="15875" cap="flat">
            <a:solidFill>
              <a:schemeClr val="accent1"/>
            </a:solidFill>
            <a:prstDash val="solid"/>
            <a:round/>
          </a:ln>
          <a:effectLst>
            <a:outerShdw blurRad="508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srgbClr val="000000"/>
                </a:solidFill>
                <a:effectLst/>
                <a:uLnTx/>
                <a:uFillTx/>
                <a:latin typeface="Atkinson Hyperlegible" pitchFamily="2" charset="0"/>
                <a:cs typeface="Calibri"/>
              </a:rPr>
              <a:t>Beginner- 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Atkinson Hyperlegible" pitchFamily="2" charset="0"/>
                <a:cs typeface="Calibri"/>
                <a:sym typeface="Wingdings" pitchFamily="2" charset="2"/>
              </a:rPr>
              <a:t>Zuordnung der Überschriften zu den Textbausteine</a:t>
            </a:r>
          </a:p>
        </p:txBody>
      </p:sp>
      <p:sp>
        <p:nvSpPr>
          <p:cNvPr id="7" name="Rechteck: abgerundete Ecken 6">
            <a:extLst>
              <a:ext uri="{FF2B5EF4-FFF2-40B4-BE49-F238E27FC236}">
                <a16:creationId xmlns:a16="http://schemas.microsoft.com/office/drawing/2014/main" id="{1D8987D2-BB96-867A-4BFD-177D86800352}"/>
              </a:ext>
            </a:extLst>
          </p:cNvPr>
          <p:cNvSpPr/>
          <p:nvPr/>
        </p:nvSpPr>
        <p:spPr>
          <a:xfrm>
            <a:off x="4512963" y="3880912"/>
            <a:ext cx="2514854" cy="2281473"/>
          </a:xfrm>
          <a:prstGeom prst="roundRect">
            <a:avLst/>
          </a:prstGeom>
          <a:solidFill>
            <a:srgbClr val="FFFFFF"/>
          </a:solidFill>
          <a:ln w="15875" cap="flat">
            <a:solidFill>
              <a:schemeClr val="accent1"/>
            </a:solidFill>
            <a:prstDash val="solid"/>
            <a:round/>
          </a:ln>
          <a:effectLst>
            <a:outerShdw blurRad="508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err="1">
                <a:ln>
                  <a:noFill/>
                </a:ln>
                <a:solidFill>
                  <a:srgbClr val="000000"/>
                </a:solidFill>
                <a:effectLst/>
                <a:uLnTx/>
                <a:uFillTx/>
                <a:latin typeface="Atkinson Hyperlegible" pitchFamily="2" charset="0"/>
                <a:cs typeface="Calibri"/>
              </a:rPr>
              <a:t>Fortgeschritte-nen</a:t>
            </a:r>
            <a:r>
              <a:rPr kumimoji="0" lang="de-DE" sz="2400" b="0" i="0" u="none" strike="noStrike" kern="1200" cap="none" spc="0" normalizeH="0" baseline="0" noProof="0">
                <a:ln>
                  <a:noFill/>
                </a:ln>
                <a:solidFill>
                  <a:srgbClr val="000000"/>
                </a:solidFill>
                <a:effectLst/>
                <a:uLnTx/>
                <a:uFillTx/>
                <a:latin typeface="Atkinson Hyperlegible" pitchFamily="2" charset="0"/>
                <a:cs typeface="Calibri"/>
              </a:rPr>
              <a:t>- 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Atkinson Hyperlegible" pitchFamily="2" charset="0"/>
                <a:cs typeface="Calibri"/>
                <a:sym typeface="Wingdings" pitchFamily="2" charset="2"/>
              </a:rPr>
              <a:t>Ausfüllen des Lückentextes mit vorgegebenen Wörtern </a:t>
            </a:r>
            <a:endParaRPr kumimoji="0" lang="de-DE" sz="2000" b="0" i="0" u="none" strike="noStrike" kern="1200" cap="none" spc="0" normalizeH="0" baseline="0" noProof="0">
              <a:ln>
                <a:noFill/>
              </a:ln>
              <a:solidFill>
                <a:srgbClr val="000000"/>
              </a:solidFill>
              <a:effectLst/>
              <a:uLnTx/>
              <a:uFillTx/>
              <a:latin typeface="Atkinson Hyperlegible" pitchFamily="2" charset="0"/>
              <a:cs typeface="Calibri"/>
            </a:endParaRPr>
          </a:p>
        </p:txBody>
      </p:sp>
      <p:sp>
        <p:nvSpPr>
          <p:cNvPr id="8" name="Rechteck: abgerundete Ecken 7">
            <a:extLst>
              <a:ext uri="{FF2B5EF4-FFF2-40B4-BE49-F238E27FC236}">
                <a16:creationId xmlns:a16="http://schemas.microsoft.com/office/drawing/2014/main" id="{8DF9291E-368F-80D7-AA82-9CAB7AC1754E}"/>
              </a:ext>
            </a:extLst>
          </p:cNvPr>
          <p:cNvSpPr/>
          <p:nvPr/>
        </p:nvSpPr>
        <p:spPr>
          <a:xfrm>
            <a:off x="8284361" y="3914962"/>
            <a:ext cx="2361867" cy="2213370"/>
          </a:xfrm>
          <a:prstGeom prst="roundRect">
            <a:avLst/>
          </a:prstGeom>
          <a:solidFill>
            <a:srgbClr val="FFFFFF"/>
          </a:solidFill>
          <a:ln w="15875" cap="flat">
            <a:solidFill>
              <a:schemeClr val="accent1"/>
            </a:solidFill>
            <a:prstDash val="solid"/>
            <a:round/>
          </a:ln>
          <a:effectLst>
            <a:outerShdw blurRad="508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srgbClr val="000000"/>
                </a:solidFill>
                <a:effectLst/>
                <a:uLnTx/>
                <a:uFillTx/>
                <a:latin typeface="Atkinson Hyperlegible" pitchFamily="2" charset="0"/>
                <a:cs typeface="Calibri"/>
              </a:rPr>
              <a:t>Profi- 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000000"/>
                </a:solidFill>
                <a:effectLst/>
                <a:uLnTx/>
                <a:uFillTx/>
                <a:latin typeface="Atkinson Hyperlegible" pitchFamily="2" charset="0"/>
                <a:cs typeface="Calibri"/>
                <a:sym typeface="Wingdings" pitchFamily="2" charset="2"/>
              </a:rPr>
              <a:t>Ausfüllen des Lückentextes ohne vorgegebene Wörter</a:t>
            </a:r>
            <a:endParaRPr kumimoji="0" lang="de-DE" sz="2000" b="0" i="0" u="none" strike="noStrike" kern="1200" cap="none" spc="0" normalizeH="0" baseline="0" noProof="0">
              <a:ln>
                <a:noFill/>
              </a:ln>
              <a:solidFill>
                <a:srgbClr val="000000"/>
              </a:solidFill>
              <a:effectLst/>
              <a:uLnTx/>
              <a:uFillTx/>
              <a:latin typeface="Atkinson Hyperlegible" pitchFamily="2" charset="0"/>
              <a:cs typeface="Calibri"/>
            </a:endParaRPr>
          </a:p>
        </p:txBody>
      </p:sp>
    </p:spTree>
    <p:extLst>
      <p:ext uri="{BB962C8B-B14F-4D97-AF65-F5344CB8AC3E}">
        <p14:creationId xmlns:p14="http://schemas.microsoft.com/office/powerpoint/2010/main" val="162817938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4BE5F1-4EEC-6A53-4CFC-86F929DA0EAB}"/>
              </a:ext>
            </a:extLst>
          </p:cNvPr>
          <p:cNvSpPr>
            <a:spLocks noGrp="1"/>
          </p:cNvSpPr>
          <p:nvPr>
            <p:ph type="title"/>
          </p:nvPr>
        </p:nvSpPr>
        <p:spPr/>
        <p:txBody>
          <a:bodyPr lIns="45719" tIns="45720" rIns="45719" bIns="45720" anchor="ctr">
            <a:normAutofit/>
          </a:bodyPr>
          <a:lstStyle/>
          <a:p>
            <a:r>
              <a:rPr lang="de-DE" sz="4000" kern="1200" cap="none" spc="0">
                <a:latin typeface="Atkinson Hyperlegible"/>
                <a:ea typeface="+mj-ea"/>
                <a:cs typeface="+mj-cs"/>
              </a:rPr>
              <a:t>Literaturverzeichnis</a:t>
            </a:r>
            <a:endParaRPr lang="de-DE" sz="4000" cap="none"/>
          </a:p>
        </p:txBody>
      </p:sp>
      <p:sp>
        <p:nvSpPr>
          <p:cNvPr id="3" name="Textplatzhalter 2">
            <a:extLst>
              <a:ext uri="{FF2B5EF4-FFF2-40B4-BE49-F238E27FC236}">
                <a16:creationId xmlns:a16="http://schemas.microsoft.com/office/drawing/2014/main" id="{CE224740-32BF-74B3-6204-F05F8C7A18B4}"/>
              </a:ext>
            </a:extLst>
          </p:cNvPr>
          <p:cNvSpPr>
            <a:spLocks noGrp="1"/>
          </p:cNvSpPr>
          <p:nvPr>
            <p:ph type="body" idx="1"/>
          </p:nvPr>
        </p:nvSpPr>
        <p:spPr>
          <a:ln>
            <a:solidFill>
              <a:schemeClr val="bg1"/>
            </a:solidFill>
          </a:ln>
        </p:spPr>
        <p:txBody>
          <a:bodyPr lIns="45719" tIns="45720" rIns="45719" bIns="45720" anchor="t">
            <a:noAutofit/>
          </a:bodyPr>
          <a:lstStyle/>
          <a:p>
            <a:pPr defTabSz="457200" hangingPunct="0">
              <a:buFont typeface="Symbol" pitchFamily="2" charset="2"/>
              <a:buChar char="-"/>
            </a:pPr>
            <a:endParaRPr lang="de-DE" sz="1600" dirty="0">
              <a:latin typeface="Atkinson Hyperlegible" pitchFamily="2" charset="0"/>
            </a:endParaRPr>
          </a:p>
          <a:p>
            <a:pPr defTabSz="457200" hangingPunct="0">
              <a:buFont typeface="Symbol" pitchFamily="2" charset="2"/>
              <a:buChar char="-"/>
            </a:pPr>
            <a:r>
              <a:rPr lang="de-DE" sz="1600" dirty="0">
                <a:latin typeface="Atkinson Hyperlegible" pitchFamily="2" charset="0"/>
              </a:rPr>
              <a:t>Apple (o.J.): Aufnehmen von Fotos mit der Kamera des iPad, https://support.apple.com/de-de/guide/ipad/ipad99b53a71/16.0/ipados/16.0 (letzter Zugriff 09.02.2023).</a:t>
            </a:r>
          </a:p>
          <a:p>
            <a:pPr defTabSz="457200" hangingPunct="0">
              <a:buFont typeface="Symbol" pitchFamily="2" charset="2"/>
              <a:buChar char="-"/>
            </a:pPr>
            <a:r>
              <a:rPr lang="en-US" sz="1600" dirty="0">
                <a:latin typeface="Atkinson Hyperlegible" pitchFamily="2" charset="0"/>
              </a:rPr>
              <a:t>Hegarty, M., </a:t>
            </a:r>
            <a:r>
              <a:rPr lang="en-US" sz="1600" dirty="0" err="1">
                <a:latin typeface="Atkinson Hyperlegible" pitchFamily="2" charset="0"/>
              </a:rPr>
              <a:t>Mägdefessel</a:t>
            </a:r>
            <a:r>
              <a:rPr lang="en-US" sz="1600" dirty="0">
                <a:latin typeface="Atkinson Hyperlegible" pitchFamily="2" charset="0"/>
              </a:rPr>
              <a:t>, N., &amp; Cress, U. (2016). The influence of presentation format and user characteristics on comprehension of abstract and concrete diagrams. Journal of Educational Psychology, 108(6), 805-819</a:t>
            </a:r>
            <a:r>
              <a:rPr lang="de-DE" sz="1600" dirty="0">
                <a:latin typeface="Atkinson Hyperlegible" pitchFamily="2" charset="0"/>
              </a:rPr>
              <a:t> (letzter Zugriff 12.02.2023).</a:t>
            </a:r>
          </a:p>
          <a:p>
            <a:pPr defTabSz="457200" hangingPunct="0">
              <a:buFont typeface="Symbol" pitchFamily="2" charset="2"/>
              <a:buChar char="-"/>
            </a:pPr>
            <a:r>
              <a:rPr lang="de-DE" sz="1600" dirty="0" err="1">
                <a:latin typeface="Atkinson Hyperlegible" pitchFamily="2" charset="0"/>
              </a:rPr>
              <a:t>Hülsken</a:t>
            </a:r>
            <a:r>
              <a:rPr lang="de-DE" sz="1600" dirty="0">
                <a:latin typeface="Atkinson Hyperlegible" pitchFamily="2" charset="0"/>
              </a:rPr>
              <a:t>-Giesler, Manfred; </a:t>
            </a:r>
            <a:r>
              <a:rPr lang="de-DE" sz="1600" dirty="0" err="1">
                <a:latin typeface="Atkinson Hyperlegible" pitchFamily="2" charset="0"/>
              </a:rPr>
              <a:t>Dütthorn</a:t>
            </a:r>
            <a:r>
              <a:rPr lang="de-DE" sz="1600" dirty="0">
                <a:latin typeface="Atkinson Hyperlegible" pitchFamily="2" charset="0"/>
              </a:rPr>
              <a:t>, Nadin; Hoffmann, Bernward; </a:t>
            </a:r>
            <a:r>
              <a:rPr lang="de-DE" sz="1600" dirty="0" err="1">
                <a:latin typeface="Atkinson Hyperlegible" pitchFamily="2" charset="0"/>
              </a:rPr>
              <a:t>Pechuel</a:t>
            </a:r>
            <a:r>
              <a:rPr lang="de-DE" sz="1600" dirty="0">
                <a:latin typeface="Atkinson Hyperlegible" pitchFamily="2" charset="0"/>
              </a:rPr>
              <a:t>, Rasmus (2019): "Take Care": Lernspiel für die Pflegebildung. Manual für Lehrende, http://eduproject.eu/gabalearn/manual.pdf (letzter Zugriff 02.02.2023).</a:t>
            </a:r>
          </a:p>
          <a:p>
            <a:pPr defTabSz="457200" hangingPunct="0">
              <a:buFont typeface="Symbol" pitchFamily="2" charset="2"/>
              <a:buChar char="-"/>
            </a:pPr>
            <a:r>
              <a:rPr lang="de-DE" sz="1600" dirty="0" err="1">
                <a:latin typeface="Atkinson Hyperlegible" pitchFamily="2" charset="0"/>
              </a:rPr>
              <a:t>Imito</a:t>
            </a:r>
            <a:r>
              <a:rPr lang="de-DE" sz="1600" dirty="0">
                <a:latin typeface="Atkinson Hyperlegible" pitchFamily="2" charset="0"/>
              </a:rPr>
              <a:t> AG (o.J.): Digitales Wundmanagement, sicher und intuitiv, https://imito.io/de (</a:t>
            </a:r>
            <a:r>
              <a:rPr lang="de-DE" sz="1600" dirty="0" err="1">
                <a:latin typeface="Atkinson Hyperlegible" pitchFamily="2" charset="0"/>
              </a:rPr>
              <a:t>letzer</a:t>
            </a:r>
            <a:r>
              <a:rPr lang="de-DE" sz="1600" dirty="0">
                <a:latin typeface="Atkinson Hyperlegible" pitchFamily="2" charset="0"/>
              </a:rPr>
              <a:t> Zugriff 10.02.2023).</a:t>
            </a:r>
          </a:p>
          <a:p>
            <a:pPr defTabSz="457200" hangingPunct="0">
              <a:buFont typeface="Symbol" pitchFamily="2" charset="2"/>
              <a:buChar char="-"/>
            </a:pPr>
            <a:r>
              <a:rPr lang="en-US" sz="1600" dirty="0">
                <a:latin typeface="Atkinson Hyperlegible" pitchFamily="2" charset="0"/>
              </a:rPr>
              <a:t>Goldsmith, R. E., Levy, M., &amp; </a:t>
            </a:r>
            <a:r>
              <a:rPr lang="en-US" sz="1600" dirty="0" err="1">
                <a:latin typeface="Atkinson Hyperlegible" pitchFamily="2" charset="0"/>
              </a:rPr>
              <a:t>Koroluk</a:t>
            </a:r>
            <a:r>
              <a:rPr lang="en-US" sz="1600" dirty="0">
                <a:latin typeface="Atkinson Hyperlegible" pitchFamily="2" charset="0"/>
              </a:rPr>
              <a:t>, L. (2018). Learning from e-tutorials: The effects of interactive tutorial design and structure on learning outcomes. Journal of Educational Multimedia and Hypermedia, 27(1), 25-45 </a:t>
            </a:r>
            <a:r>
              <a:rPr lang="de-DE" sz="1600" dirty="0">
                <a:latin typeface="Atkinson Hyperlegible" pitchFamily="2" charset="0"/>
              </a:rPr>
              <a:t>(letzter Zugriff 02.02.2023).</a:t>
            </a:r>
          </a:p>
          <a:p>
            <a:pPr defTabSz="457200" hangingPunct="0">
              <a:buFont typeface="Symbol" pitchFamily="2" charset="2"/>
              <a:buChar char="-"/>
            </a:pPr>
            <a:endParaRPr lang="de-DE" sz="1600" dirty="0">
              <a:latin typeface="Atkinson Hyperlegible" pitchFamily="2" charset="0"/>
            </a:endParaRPr>
          </a:p>
        </p:txBody>
      </p:sp>
      <p:sp>
        <p:nvSpPr>
          <p:cNvPr id="5" name="Foliennummernplatzhalter 4">
            <a:extLst>
              <a:ext uri="{FF2B5EF4-FFF2-40B4-BE49-F238E27FC236}">
                <a16:creationId xmlns:a16="http://schemas.microsoft.com/office/drawing/2014/main" id="{67AE9179-D5FA-5663-D1A8-3AF293296733}"/>
              </a:ext>
            </a:extLst>
          </p:cNvPr>
          <p:cNvSpPr>
            <a:spLocks noGrp="1"/>
          </p:cNvSpPr>
          <p:nvPr>
            <p:ph type="sldNum" sz="quarter" idx="2"/>
          </p:nvPr>
        </p:nvSpPr>
        <p:spPr/>
        <p:txBody>
          <a:bodyPr/>
          <a:lstStyle/>
          <a:p>
            <a:fld id="{86CB4B4D-7CA3-9044-876B-883B54F8677D}" type="slidenum">
              <a:rPr lang="de-DE"/>
              <a:t>35</a:t>
            </a:fld>
            <a:endParaRPr lang="de-DE"/>
          </a:p>
        </p:txBody>
      </p:sp>
    </p:spTree>
    <p:extLst>
      <p:ext uri="{BB962C8B-B14F-4D97-AF65-F5344CB8AC3E}">
        <p14:creationId xmlns:p14="http://schemas.microsoft.com/office/powerpoint/2010/main" val="26608000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4BE5F1-4EEC-6A53-4CFC-86F929DA0EAB}"/>
              </a:ext>
            </a:extLst>
          </p:cNvPr>
          <p:cNvSpPr>
            <a:spLocks noGrp="1"/>
          </p:cNvSpPr>
          <p:nvPr>
            <p:ph type="title"/>
          </p:nvPr>
        </p:nvSpPr>
        <p:spPr/>
        <p:txBody>
          <a:bodyPr lIns="45719" tIns="45720" rIns="45719" bIns="45720" anchor="ctr">
            <a:normAutofit/>
          </a:bodyPr>
          <a:lstStyle/>
          <a:p>
            <a:r>
              <a:rPr lang="de-DE" sz="4000" kern="1200" cap="none" spc="0">
                <a:latin typeface="Atkinson Hyperlegible"/>
                <a:ea typeface="+mj-ea"/>
                <a:cs typeface="+mj-cs"/>
              </a:rPr>
              <a:t>Literaturverzeichnis</a:t>
            </a:r>
            <a:endParaRPr lang="de-DE" sz="4000" cap="none"/>
          </a:p>
        </p:txBody>
      </p:sp>
      <p:sp>
        <p:nvSpPr>
          <p:cNvPr id="3" name="Textplatzhalter 2">
            <a:extLst>
              <a:ext uri="{FF2B5EF4-FFF2-40B4-BE49-F238E27FC236}">
                <a16:creationId xmlns:a16="http://schemas.microsoft.com/office/drawing/2014/main" id="{CE224740-32BF-74B3-6204-F05F8C7A18B4}"/>
              </a:ext>
            </a:extLst>
          </p:cNvPr>
          <p:cNvSpPr>
            <a:spLocks noGrp="1"/>
          </p:cNvSpPr>
          <p:nvPr>
            <p:ph type="body" idx="1"/>
          </p:nvPr>
        </p:nvSpPr>
        <p:spPr>
          <a:ln>
            <a:solidFill>
              <a:schemeClr val="bg1"/>
            </a:solidFill>
          </a:ln>
        </p:spPr>
        <p:txBody>
          <a:bodyPr lIns="45719" tIns="45720" rIns="45719" bIns="45720" anchor="t">
            <a:noAutofit/>
          </a:bodyPr>
          <a:lstStyle/>
          <a:p>
            <a:pPr defTabSz="457200" hangingPunct="0">
              <a:buFont typeface="Symbol" pitchFamily="2" charset="2"/>
              <a:buChar char="-"/>
            </a:pPr>
            <a:r>
              <a:rPr lang="de-DE" sz="1600" dirty="0">
                <a:latin typeface="Atkinson Hyperlegible" pitchFamily="2" charset="0"/>
              </a:rPr>
              <a:t>KUKA (2022): Kuka Online Seminare, https://www.kuka.com/de-de/services/kuka-college/kuka-online-seminare (letzter Zugriff 13.02.2023).</a:t>
            </a:r>
          </a:p>
          <a:p>
            <a:pPr defTabSz="457200" hangingPunct="0">
              <a:buFont typeface="Symbol" pitchFamily="2" charset="2"/>
              <a:buChar char="-"/>
            </a:pPr>
            <a:r>
              <a:rPr lang="en-US" sz="1600" dirty="0">
                <a:latin typeface="Atkinson Hyperlegible" pitchFamily="2" charset="0"/>
              </a:rPr>
              <a:t>Lee, Y., Lin, L., &amp; Lee, Y. (2013). Effects of text illustrations: A review of research. Journal of Educational Technology Development and Exchange, 6(1), 1-14 </a:t>
            </a:r>
            <a:r>
              <a:rPr lang="de-DE" sz="1600" dirty="0">
                <a:latin typeface="Atkinson Hyperlegible" pitchFamily="2" charset="0"/>
              </a:rPr>
              <a:t>(letzter Zugriff 02.02.2023).</a:t>
            </a:r>
          </a:p>
          <a:p>
            <a:pPr defTabSz="457200" hangingPunct="0">
              <a:buFont typeface="Symbol" pitchFamily="2" charset="2"/>
              <a:buChar char="-"/>
            </a:pPr>
            <a:r>
              <a:rPr lang="en-US" sz="1600" dirty="0">
                <a:latin typeface="Atkinson Hyperlegible" pitchFamily="2" charset="0"/>
              </a:rPr>
              <a:t>Mayer, R. E. (2009). Multimedia learning (2nd ed.). Cambridge University Press </a:t>
            </a:r>
            <a:r>
              <a:rPr lang="de-DE" sz="1600" dirty="0">
                <a:latin typeface="Atkinson Hyperlegible" pitchFamily="2" charset="0"/>
              </a:rPr>
              <a:t>(letzter Zugriff 02.02.2023).</a:t>
            </a:r>
          </a:p>
          <a:p>
            <a:pPr defTabSz="457200" hangingPunct="0">
              <a:buFont typeface="Symbol" pitchFamily="2" charset="2"/>
              <a:buChar char="-"/>
            </a:pPr>
            <a:r>
              <a:rPr lang="de-DE" sz="1600" dirty="0" err="1">
                <a:latin typeface="Atkinson Hyperlegible" pitchFamily="2" charset="0"/>
              </a:rPr>
              <a:t>OnlineCampus</a:t>
            </a:r>
            <a:r>
              <a:rPr lang="de-DE" sz="1600" dirty="0">
                <a:latin typeface="Atkinson Hyperlegible" pitchFamily="2" charset="0"/>
              </a:rPr>
              <a:t> Pflege Plattform, https://moodle.onlinecampus-pflege.de/my/courses.php (letzter Zugriff 02.02.2023).</a:t>
            </a:r>
          </a:p>
          <a:p>
            <a:pPr defTabSz="457200" hangingPunct="0">
              <a:buFont typeface="Symbol" pitchFamily="2" charset="2"/>
              <a:buChar char="-"/>
            </a:pPr>
            <a:r>
              <a:rPr lang="de-DE" sz="1600" dirty="0" err="1">
                <a:latin typeface="Atkinson Hyperlegible" pitchFamily="2" charset="0"/>
              </a:rPr>
              <a:t>Wullf</a:t>
            </a:r>
            <a:r>
              <a:rPr lang="de-DE" sz="1600" dirty="0">
                <a:latin typeface="Atkinson Hyperlegible" pitchFamily="2" charset="0"/>
              </a:rPr>
              <a:t>. S./ Borcherding. G./ </a:t>
            </a:r>
            <a:r>
              <a:rPr lang="de-DE" sz="1600" dirty="0" err="1">
                <a:latin typeface="Atkinson Hyperlegible" pitchFamily="2" charset="0"/>
              </a:rPr>
              <a:t>Pengel</a:t>
            </a:r>
            <a:r>
              <a:rPr lang="de-DE" sz="1600" dirty="0">
                <a:latin typeface="Atkinson Hyperlegible" pitchFamily="2" charset="0"/>
              </a:rPr>
              <a:t>. J./ Meißner. A/ </a:t>
            </a:r>
            <a:r>
              <a:rPr lang="de-DE" sz="1600" dirty="0" err="1">
                <a:latin typeface="Atkinson Hyperlegible" pitchFamily="2" charset="0"/>
              </a:rPr>
              <a:t>Hülsken</a:t>
            </a:r>
            <a:r>
              <a:rPr lang="de-DE" sz="1600" dirty="0">
                <a:latin typeface="Atkinson Hyperlegible" pitchFamily="2" charset="0"/>
              </a:rPr>
              <a:t>-Giesler. M. Onlinecampus Pflege: Für kompetenten Umgang mit digitalen Technologien in der beruflichen Pflege qualifizieren; 2021 (letzter Zugriff 02.02.2023).</a:t>
            </a:r>
          </a:p>
          <a:p>
            <a:pPr defTabSz="457200" hangingPunct="0">
              <a:buFont typeface="Symbol" pitchFamily="2" charset="2"/>
              <a:buChar char="-"/>
            </a:pPr>
            <a:r>
              <a:rPr lang="de-DE" sz="1600" dirty="0">
                <a:latin typeface="Atkinson Hyperlegible" pitchFamily="2" charset="0"/>
              </a:rPr>
              <a:t>Zentrum für Telemedizin e.V. (o.J.): MIA APP, https://handbuch.ztm.de/mia/app (letzter Zugriff 10.02.2023).</a:t>
            </a:r>
          </a:p>
          <a:p>
            <a:pPr defTabSz="457200" hangingPunct="0">
              <a:buFont typeface="Symbol" pitchFamily="2" charset="2"/>
              <a:buChar char="-"/>
            </a:pPr>
            <a:endParaRPr lang="de-DE" sz="1600" dirty="0">
              <a:latin typeface="Atkinson Hyperlegible" pitchFamily="2" charset="0"/>
            </a:endParaRPr>
          </a:p>
        </p:txBody>
      </p:sp>
      <p:sp>
        <p:nvSpPr>
          <p:cNvPr id="5" name="Foliennummernplatzhalter 4">
            <a:extLst>
              <a:ext uri="{FF2B5EF4-FFF2-40B4-BE49-F238E27FC236}">
                <a16:creationId xmlns:a16="http://schemas.microsoft.com/office/drawing/2014/main" id="{67AE9179-D5FA-5663-D1A8-3AF293296733}"/>
              </a:ext>
            </a:extLst>
          </p:cNvPr>
          <p:cNvSpPr>
            <a:spLocks noGrp="1"/>
          </p:cNvSpPr>
          <p:nvPr>
            <p:ph type="sldNum" sz="quarter" idx="2"/>
          </p:nvPr>
        </p:nvSpPr>
        <p:spPr/>
        <p:txBody>
          <a:bodyPr/>
          <a:lstStyle/>
          <a:p>
            <a:fld id="{86CB4B4D-7CA3-9044-876B-883B54F8677D}" type="slidenum">
              <a:rPr lang="de-DE"/>
              <a:t>36</a:t>
            </a:fld>
            <a:endParaRPr lang="de-DE"/>
          </a:p>
        </p:txBody>
      </p:sp>
    </p:spTree>
    <p:extLst>
      <p:ext uri="{BB962C8B-B14F-4D97-AF65-F5344CB8AC3E}">
        <p14:creationId xmlns:p14="http://schemas.microsoft.com/office/powerpoint/2010/main" val="21082336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DDF55836-6616-0FFD-8817-3623964849B0}"/>
              </a:ext>
            </a:extLst>
          </p:cNvPr>
          <p:cNvSpPr>
            <a:spLocks noGrp="1"/>
          </p:cNvSpPr>
          <p:nvPr>
            <p:ph type="sldNum" sz="quarter" idx="2"/>
          </p:nvPr>
        </p:nvSpPr>
        <p:spPr/>
        <p:txBody>
          <a:bodyPr/>
          <a:lstStyle/>
          <a:p>
            <a:fld id="{86CB4B4D-7CA3-9044-876B-883B54F8677D}" type="slidenum">
              <a:rPr lang="de-DE"/>
              <a:t>4</a:t>
            </a:fld>
            <a:endParaRPr lang="de-DE"/>
          </a:p>
        </p:txBody>
      </p:sp>
      <p:pic>
        <p:nvPicPr>
          <p:cNvPr id="3" name="Grafik 2">
            <a:extLst>
              <a:ext uri="{FF2B5EF4-FFF2-40B4-BE49-F238E27FC236}">
                <a16:creationId xmlns:a16="http://schemas.microsoft.com/office/drawing/2014/main" id="{E1ACE22C-71AE-74E2-6F9C-9E062CD8A8C6}"/>
              </a:ext>
            </a:extLst>
          </p:cNvPr>
          <p:cNvPicPr>
            <a:picLocks noChangeAspect="1"/>
          </p:cNvPicPr>
          <p:nvPr/>
        </p:nvPicPr>
        <p:blipFill>
          <a:blip r:embed="rId3"/>
          <a:stretch>
            <a:fillRect/>
          </a:stretch>
        </p:blipFill>
        <p:spPr>
          <a:xfrm>
            <a:off x="2009565" y="520550"/>
            <a:ext cx="8172870" cy="5816899"/>
          </a:xfrm>
          <a:prstGeom prst="rect">
            <a:avLst/>
          </a:prstGeom>
        </p:spPr>
      </p:pic>
      <p:pic>
        <p:nvPicPr>
          <p:cNvPr id="2" name="Grafik 1">
            <a:extLst>
              <a:ext uri="{FF2B5EF4-FFF2-40B4-BE49-F238E27FC236}">
                <a16:creationId xmlns:a16="http://schemas.microsoft.com/office/drawing/2014/main" id="{57ABFBEE-5195-889A-7C24-DB529C9B2B4A}"/>
              </a:ext>
            </a:extLst>
          </p:cNvPr>
          <p:cNvPicPr>
            <a:picLocks noChangeAspect="1"/>
          </p:cNvPicPr>
          <p:nvPr/>
        </p:nvPicPr>
        <p:blipFill>
          <a:blip r:embed="rId4"/>
          <a:stretch>
            <a:fillRect/>
          </a:stretch>
        </p:blipFill>
        <p:spPr>
          <a:xfrm>
            <a:off x="4530079" y="2066469"/>
            <a:ext cx="2413124" cy="1555830"/>
          </a:xfrm>
          <a:prstGeom prst="rect">
            <a:avLst/>
          </a:prstGeom>
        </p:spPr>
      </p:pic>
      <p:pic>
        <p:nvPicPr>
          <p:cNvPr id="4" name="Grafik 3">
            <a:extLst>
              <a:ext uri="{FF2B5EF4-FFF2-40B4-BE49-F238E27FC236}">
                <a16:creationId xmlns:a16="http://schemas.microsoft.com/office/drawing/2014/main" id="{3D3A8639-15BF-AF71-CAC6-69295D1DFFC6}"/>
              </a:ext>
            </a:extLst>
          </p:cNvPr>
          <p:cNvPicPr>
            <a:picLocks noChangeAspect="1"/>
          </p:cNvPicPr>
          <p:nvPr/>
        </p:nvPicPr>
        <p:blipFill>
          <a:blip r:embed="rId5"/>
          <a:stretch>
            <a:fillRect/>
          </a:stretch>
        </p:blipFill>
        <p:spPr>
          <a:xfrm>
            <a:off x="2009565" y="2066469"/>
            <a:ext cx="2520514" cy="1723339"/>
          </a:xfrm>
          <a:prstGeom prst="rect">
            <a:avLst/>
          </a:prstGeom>
        </p:spPr>
      </p:pic>
      <p:pic>
        <p:nvPicPr>
          <p:cNvPr id="7" name="Grafik 6">
            <a:extLst>
              <a:ext uri="{FF2B5EF4-FFF2-40B4-BE49-F238E27FC236}">
                <a16:creationId xmlns:a16="http://schemas.microsoft.com/office/drawing/2014/main" id="{F01C766C-57BE-9B6C-0FC3-C0B3E1ED5C5F}"/>
              </a:ext>
            </a:extLst>
          </p:cNvPr>
          <p:cNvPicPr>
            <a:picLocks noChangeAspect="1"/>
          </p:cNvPicPr>
          <p:nvPr/>
        </p:nvPicPr>
        <p:blipFill>
          <a:blip r:embed="rId6"/>
          <a:stretch>
            <a:fillRect/>
          </a:stretch>
        </p:blipFill>
        <p:spPr>
          <a:xfrm>
            <a:off x="2009565" y="4451684"/>
            <a:ext cx="7976646" cy="2040609"/>
          </a:xfrm>
          <a:prstGeom prst="rect">
            <a:avLst/>
          </a:prstGeom>
        </p:spPr>
      </p:pic>
      <p:sp>
        <p:nvSpPr>
          <p:cNvPr id="8" name="Textfeld 7">
            <a:extLst>
              <a:ext uri="{FF2B5EF4-FFF2-40B4-BE49-F238E27FC236}">
                <a16:creationId xmlns:a16="http://schemas.microsoft.com/office/drawing/2014/main" id="{76EAB68C-F922-CF6B-2418-E1D427D9BBE1}"/>
              </a:ext>
            </a:extLst>
          </p:cNvPr>
          <p:cNvSpPr txBox="1"/>
          <p:nvPr/>
        </p:nvSpPr>
        <p:spPr>
          <a:xfrm>
            <a:off x="4126831" y="4583445"/>
            <a:ext cx="5041231"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de-DE" sz="1600" b="1" i="0">
                <a:solidFill>
                  <a:schemeClr val="tx2">
                    <a:lumMod val="75000"/>
                  </a:schemeClr>
                </a:solidFill>
                <a:effectLst/>
                <a:latin typeface="Atkinson Hyperlegible"/>
              </a:rPr>
              <a:t>Umgang mit der Kamerafunktion am Tablet anhand der Fotodokumentation</a:t>
            </a:r>
            <a:r>
              <a:rPr lang="de-DE" sz="1600" b="0" i="0">
                <a:solidFill>
                  <a:schemeClr val="tx2">
                    <a:lumMod val="75000"/>
                  </a:schemeClr>
                </a:solidFill>
                <a:effectLst/>
                <a:latin typeface="Atkinson Hyperlegible"/>
              </a:rPr>
              <a:t> </a:t>
            </a:r>
            <a:endParaRPr kumimoji="0" lang="de-DE" sz="1600" b="0" i="0" u="none" strike="noStrike" cap="none" spc="0" normalizeH="0" baseline="0">
              <a:ln>
                <a:noFill/>
              </a:ln>
              <a:solidFill>
                <a:schemeClr val="tx2">
                  <a:lumMod val="75000"/>
                </a:schemeClr>
              </a:solidFill>
              <a:effectLst/>
              <a:uFillTx/>
              <a:latin typeface="Tw Cen MT"/>
              <a:ea typeface="Tw Cen MT"/>
              <a:cs typeface="Tw Cen MT"/>
              <a:sym typeface="Tw Cen MT"/>
            </a:endParaRPr>
          </a:p>
        </p:txBody>
      </p:sp>
    </p:spTree>
    <p:extLst>
      <p:ext uri="{BB962C8B-B14F-4D97-AF65-F5344CB8AC3E}">
        <p14:creationId xmlns:p14="http://schemas.microsoft.com/office/powerpoint/2010/main" val="21800554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DDF55836-6616-0FFD-8817-3623964849B0}"/>
              </a:ext>
            </a:extLst>
          </p:cNvPr>
          <p:cNvSpPr>
            <a:spLocks noGrp="1"/>
          </p:cNvSpPr>
          <p:nvPr>
            <p:ph type="sldNum" sz="quarter" idx="2"/>
          </p:nvPr>
        </p:nvSpPr>
        <p:spPr/>
        <p:txBody>
          <a:bodyPr/>
          <a:lstStyle/>
          <a:p>
            <a:fld id="{86CB4B4D-7CA3-9044-876B-883B54F8677D}" type="slidenum">
              <a:rPr lang="de-DE"/>
              <a:t>5</a:t>
            </a:fld>
            <a:endParaRPr lang="de-DE"/>
          </a:p>
        </p:txBody>
      </p:sp>
      <p:pic>
        <p:nvPicPr>
          <p:cNvPr id="3" name="Grafik 2">
            <a:extLst>
              <a:ext uri="{FF2B5EF4-FFF2-40B4-BE49-F238E27FC236}">
                <a16:creationId xmlns:a16="http://schemas.microsoft.com/office/drawing/2014/main" id="{CB7A9B16-1F3B-A6AD-FB42-69F8140059E7}"/>
              </a:ext>
            </a:extLst>
          </p:cNvPr>
          <p:cNvPicPr>
            <a:picLocks noChangeAspect="1"/>
          </p:cNvPicPr>
          <p:nvPr/>
        </p:nvPicPr>
        <p:blipFill>
          <a:blip r:embed="rId3"/>
          <a:stretch>
            <a:fillRect/>
          </a:stretch>
        </p:blipFill>
        <p:spPr>
          <a:xfrm>
            <a:off x="1844456" y="374493"/>
            <a:ext cx="8503087" cy="6109014"/>
          </a:xfrm>
          <a:prstGeom prst="rect">
            <a:avLst/>
          </a:prstGeom>
        </p:spPr>
      </p:pic>
      <p:pic>
        <p:nvPicPr>
          <p:cNvPr id="4" name="Grafik 3">
            <a:extLst>
              <a:ext uri="{FF2B5EF4-FFF2-40B4-BE49-F238E27FC236}">
                <a16:creationId xmlns:a16="http://schemas.microsoft.com/office/drawing/2014/main" id="{819DE7A6-18B9-5593-57DB-4B575A8C6E22}"/>
              </a:ext>
            </a:extLst>
          </p:cNvPr>
          <p:cNvPicPr>
            <a:picLocks noChangeAspect="1"/>
          </p:cNvPicPr>
          <p:nvPr/>
        </p:nvPicPr>
        <p:blipFill>
          <a:blip r:embed="rId4"/>
          <a:stretch>
            <a:fillRect/>
          </a:stretch>
        </p:blipFill>
        <p:spPr>
          <a:xfrm>
            <a:off x="7562807" y="3950018"/>
            <a:ext cx="2762508" cy="1056697"/>
          </a:xfrm>
          <a:prstGeom prst="rect">
            <a:avLst/>
          </a:prstGeom>
        </p:spPr>
      </p:pic>
      <p:sp>
        <p:nvSpPr>
          <p:cNvPr id="6" name="Textfeld 5">
            <a:extLst>
              <a:ext uri="{FF2B5EF4-FFF2-40B4-BE49-F238E27FC236}">
                <a16:creationId xmlns:a16="http://schemas.microsoft.com/office/drawing/2014/main" id="{99D0778E-1FEE-6A44-8A48-35722D96164C}"/>
              </a:ext>
            </a:extLst>
          </p:cNvPr>
          <p:cNvSpPr txBox="1"/>
          <p:nvPr/>
        </p:nvSpPr>
        <p:spPr>
          <a:xfrm>
            <a:off x="7618885" y="5036696"/>
            <a:ext cx="2650352" cy="1138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de-DE" sz="1200">
                <a:solidFill>
                  <a:srgbClr val="993366"/>
                </a:solidFill>
                <a:effectLst/>
                <a:ea typeface="Calibri" panose="020F0502020204030204" pitchFamily="34" charset="0"/>
                <a:cs typeface="Times New Roman" panose="02020603050405020304" pitchFamily="18" charset="0"/>
              </a:rPr>
              <a:t>Umgang mit der Kamerafunktion am Tablet anhand der Fotodokumentation</a:t>
            </a:r>
          </a:p>
          <a:p>
            <a:pPr defTabSz="457200" hangingPunct="0"/>
            <a:r>
              <a:rPr lang="de-DE" sz="1200" b="1">
                <a:solidFill>
                  <a:schemeClr val="tx1">
                    <a:lumMod val="50000"/>
                    <a:lumOff val="50000"/>
                  </a:schemeClr>
                </a:solidFill>
                <a:latin typeface="Atkinson Hyperlegible"/>
                <a:ea typeface="Calibri" panose="020F0502020204030204" pitchFamily="34" charset="0"/>
                <a:cs typeface="Times New Roman" panose="02020603050405020304" pitchFamily="18" charset="0"/>
              </a:rPr>
              <a:t>Onlinecampus Pflege</a:t>
            </a:r>
            <a:endParaRPr lang="de-DE" sz="1200">
              <a:solidFill>
                <a:schemeClr val="tx1">
                  <a:lumMod val="50000"/>
                  <a:lumOff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4572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Tw Cen MT"/>
              <a:ea typeface="Tw Cen MT"/>
              <a:cs typeface="Tw Cen MT"/>
              <a:sym typeface="Tw Cen MT"/>
            </a:endParaRPr>
          </a:p>
          <a:p>
            <a:pPr marL="0" marR="0" indent="0" algn="l" defTabSz="457200" rtl="0" fontAlgn="auto" latinLnBrk="0" hangingPunct="0">
              <a:lnSpc>
                <a:spcPct val="100000"/>
              </a:lnSpc>
              <a:spcBef>
                <a:spcPts val="0"/>
              </a:spcBef>
              <a:spcAft>
                <a:spcPts val="0"/>
              </a:spcAft>
              <a:buClrTx/>
              <a:buSzTx/>
              <a:buFontTx/>
              <a:buNone/>
              <a:tabLst/>
            </a:pPr>
            <a:r>
              <a:rPr lang="de-DE" sz="1400">
                <a:solidFill>
                  <a:schemeClr val="bg1">
                    <a:lumMod val="65000"/>
                  </a:schemeClr>
                </a:solidFill>
                <a:latin typeface="Tw Cen MT"/>
                <a:ea typeface="Tw Cen MT"/>
                <a:cs typeface="Tw Cen MT"/>
                <a:sym typeface="Tw Cen MT"/>
              </a:rPr>
              <a:t>0% abgeschlossen</a:t>
            </a:r>
            <a:endParaRPr kumimoji="0" lang="de-DE" sz="1400" b="0" i="0" u="none" strike="noStrike" cap="none" spc="0" normalizeH="0" baseline="0">
              <a:ln>
                <a:noFill/>
              </a:ln>
              <a:solidFill>
                <a:schemeClr val="bg1">
                  <a:lumMod val="65000"/>
                </a:schemeClr>
              </a:solidFill>
              <a:effectLst/>
              <a:uFillTx/>
              <a:latin typeface="Tw Cen MT"/>
              <a:ea typeface="Tw Cen MT"/>
              <a:cs typeface="Tw Cen MT"/>
              <a:sym typeface="Tw Cen MT"/>
            </a:endParaRPr>
          </a:p>
        </p:txBody>
      </p:sp>
    </p:spTree>
    <p:extLst>
      <p:ext uri="{BB962C8B-B14F-4D97-AF65-F5344CB8AC3E}">
        <p14:creationId xmlns:p14="http://schemas.microsoft.com/office/powerpoint/2010/main" val="8424158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A820281-E178-00EE-771A-136BEDDC919A}"/>
              </a:ext>
            </a:extLst>
          </p:cNvPr>
          <p:cNvPicPr>
            <a:picLocks noChangeAspect="1"/>
          </p:cNvPicPr>
          <p:nvPr/>
        </p:nvPicPr>
        <p:blipFill>
          <a:blip r:embed="rId3"/>
          <a:stretch>
            <a:fillRect/>
          </a:stretch>
        </p:blipFill>
        <p:spPr>
          <a:xfrm>
            <a:off x="0" y="1"/>
            <a:ext cx="12192000" cy="603050"/>
          </a:xfrm>
          <a:prstGeom prst="rect">
            <a:avLst/>
          </a:prstGeom>
        </p:spPr>
      </p:pic>
      <p:pic>
        <p:nvPicPr>
          <p:cNvPr id="14" name="Grafik 13">
            <a:extLst>
              <a:ext uri="{FF2B5EF4-FFF2-40B4-BE49-F238E27FC236}">
                <a16:creationId xmlns:a16="http://schemas.microsoft.com/office/drawing/2014/main" id="{7F8BD40F-6F02-7642-CF67-0D3662C96BF2}"/>
              </a:ext>
            </a:extLst>
          </p:cNvPr>
          <p:cNvPicPr>
            <a:picLocks noChangeAspect="1"/>
          </p:cNvPicPr>
          <p:nvPr/>
        </p:nvPicPr>
        <p:blipFill>
          <a:blip r:embed="rId4"/>
          <a:stretch>
            <a:fillRect/>
          </a:stretch>
        </p:blipFill>
        <p:spPr>
          <a:xfrm>
            <a:off x="11414234" y="1972477"/>
            <a:ext cx="777766" cy="686264"/>
          </a:xfrm>
          <a:prstGeom prst="rect">
            <a:avLst/>
          </a:prstGeom>
        </p:spPr>
      </p:pic>
      <p:pic>
        <p:nvPicPr>
          <p:cNvPr id="18" name="Grafik 17">
            <a:extLst>
              <a:ext uri="{FF2B5EF4-FFF2-40B4-BE49-F238E27FC236}">
                <a16:creationId xmlns:a16="http://schemas.microsoft.com/office/drawing/2014/main" id="{DE24CD52-A82F-754E-9B12-510413B5766A}"/>
              </a:ext>
            </a:extLst>
          </p:cNvPr>
          <p:cNvPicPr>
            <a:picLocks noChangeAspect="1"/>
          </p:cNvPicPr>
          <p:nvPr/>
        </p:nvPicPr>
        <p:blipFill>
          <a:blip r:embed="rId5"/>
          <a:stretch>
            <a:fillRect/>
          </a:stretch>
        </p:blipFill>
        <p:spPr>
          <a:xfrm>
            <a:off x="9344380" y="2257808"/>
            <a:ext cx="1550284" cy="552527"/>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6"/>
          <a:stretch>
            <a:fillRect/>
          </a:stretch>
        </p:blipFill>
        <p:spPr>
          <a:xfrm>
            <a:off x="11485512" y="762784"/>
            <a:ext cx="706487" cy="984036"/>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7"/>
          <a:stretch>
            <a:fillRect/>
          </a:stretch>
        </p:blipFill>
        <p:spPr>
          <a:xfrm>
            <a:off x="11262592" y="5614394"/>
            <a:ext cx="733527" cy="704948"/>
          </a:xfrm>
          <a:prstGeom prst="rect">
            <a:avLst/>
          </a:prstGeom>
        </p:spPr>
      </p:pic>
      <p:pic>
        <p:nvPicPr>
          <p:cNvPr id="32" name="Grafik 31">
            <a:extLst>
              <a:ext uri="{FF2B5EF4-FFF2-40B4-BE49-F238E27FC236}">
                <a16:creationId xmlns:a16="http://schemas.microsoft.com/office/drawing/2014/main" id="{6675251B-7604-483E-BF0D-262E78454A26}"/>
              </a:ext>
            </a:extLst>
          </p:cNvPr>
          <p:cNvPicPr>
            <a:picLocks noChangeAspect="1"/>
          </p:cNvPicPr>
          <p:nvPr/>
        </p:nvPicPr>
        <p:blipFill>
          <a:blip r:embed="rId8"/>
          <a:stretch>
            <a:fillRect/>
          </a:stretch>
        </p:blipFill>
        <p:spPr>
          <a:xfrm>
            <a:off x="63104" y="1672720"/>
            <a:ext cx="8281424" cy="857371"/>
          </a:xfrm>
          <a:prstGeom prst="rect">
            <a:avLst/>
          </a:prstGeom>
        </p:spPr>
      </p:pic>
      <p:sp>
        <p:nvSpPr>
          <p:cNvPr id="2" name="Textfeld 1">
            <a:extLst>
              <a:ext uri="{FF2B5EF4-FFF2-40B4-BE49-F238E27FC236}">
                <a16:creationId xmlns:a16="http://schemas.microsoft.com/office/drawing/2014/main" id="{1CA1B3DF-B006-7C09-2305-35B5B76DD9CF}"/>
              </a:ext>
            </a:extLst>
          </p:cNvPr>
          <p:cNvSpPr txBox="1"/>
          <p:nvPr/>
        </p:nvSpPr>
        <p:spPr>
          <a:xfrm>
            <a:off x="76801" y="717730"/>
            <a:ext cx="8543280" cy="954107"/>
          </a:xfrm>
          <a:prstGeom prst="rect">
            <a:avLst/>
          </a:prstGeom>
          <a:noFill/>
        </p:spPr>
        <p:txBody>
          <a:bodyPr wrap="square" rtlCol="0">
            <a:spAutoFit/>
          </a:bodyPr>
          <a:lstStyle/>
          <a:p>
            <a:pPr algn="just"/>
            <a:r>
              <a:rPr lang="de-DE" sz="2800" b="1">
                <a:solidFill>
                  <a:srgbClr val="000000"/>
                </a:solidFill>
                <a:effectLst/>
                <a:latin typeface="Atkinson Hyperlegible"/>
              </a:rPr>
              <a:t>Umgang mit dem Tablet anhand der Fotodokumentation</a:t>
            </a:r>
            <a:endParaRPr lang="de-DE" sz="2800">
              <a:effectLst/>
              <a:latin typeface="Arial" panose="020B0604020202020204" pitchFamily="34" charset="0"/>
              <a:ea typeface="Calibri" panose="020F0502020204030204" pitchFamily="34" charset="0"/>
              <a:cs typeface="Arial" panose="020B0604020202020204" pitchFamily="34" charset="0"/>
            </a:endParaRPr>
          </a:p>
        </p:txBody>
      </p:sp>
      <p:pic>
        <p:nvPicPr>
          <p:cNvPr id="3" name="Grafik 2">
            <a:extLst>
              <a:ext uri="{FF2B5EF4-FFF2-40B4-BE49-F238E27FC236}">
                <a16:creationId xmlns:a16="http://schemas.microsoft.com/office/drawing/2014/main" id="{1ADD8536-1C01-50F2-35CB-B6E8A66E0EA7}"/>
              </a:ext>
            </a:extLst>
          </p:cNvPr>
          <p:cNvPicPr>
            <a:picLocks noChangeAspect="1"/>
          </p:cNvPicPr>
          <p:nvPr/>
        </p:nvPicPr>
        <p:blipFill>
          <a:blip r:embed="rId9"/>
          <a:stretch>
            <a:fillRect/>
          </a:stretch>
        </p:blipFill>
        <p:spPr>
          <a:xfrm>
            <a:off x="3443432" y="2530092"/>
            <a:ext cx="4456386" cy="554462"/>
          </a:xfrm>
          <a:prstGeom prst="rect">
            <a:avLst/>
          </a:prstGeom>
        </p:spPr>
      </p:pic>
      <p:pic>
        <p:nvPicPr>
          <p:cNvPr id="6" name="Grafik 5">
            <a:extLst>
              <a:ext uri="{FF2B5EF4-FFF2-40B4-BE49-F238E27FC236}">
                <a16:creationId xmlns:a16="http://schemas.microsoft.com/office/drawing/2014/main" id="{9B232201-C947-F540-7A23-A3E7BD0A39E7}"/>
              </a:ext>
            </a:extLst>
          </p:cNvPr>
          <p:cNvPicPr>
            <a:picLocks noChangeAspect="1"/>
          </p:cNvPicPr>
          <p:nvPr/>
        </p:nvPicPr>
        <p:blipFill>
          <a:blip r:embed="rId10"/>
          <a:stretch>
            <a:fillRect/>
          </a:stretch>
        </p:blipFill>
        <p:spPr>
          <a:xfrm>
            <a:off x="8212416" y="580927"/>
            <a:ext cx="3743847" cy="5449060"/>
          </a:xfrm>
          <a:prstGeom prst="rect">
            <a:avLst/>
          </a:prstGeom>
        </p:spPr>
      </p:pic>
      <p:pic>
        <p:nvPicPr>
          <p:cNvPr id="8" name="Grafik 7">
            <a:extLst>
              <a:ext uri="{FF2B5EF4-FFF2-40B4-BE49-F238E27FC236}">
                <a16:creationId xmlns:a16="http://schemas.microsoft.com/office/drawing/2014/main" id="{5F432732-C63A-860A-DB7C-A59B4688E028}"/>
              </a:ext>
            </a:extLst>
          </p:cNvPr>
          <p:cNvPicPr>
            <a:picLocks noChangeAspect="1"/>
          </p:cNvPicPr>
          <p:nvPr/>
        </p:nvPicPr>
        <p:blipFill>
          <a:blip r:embed="rId11"/>
          <a:stretch>
            <a:fillRect/>
          </a:stretch>
        </p:blipFill>
        <p:spPr>
          <a:xfrm>
            <a:off x="7744369" y="3084553"/>
            <a:ext cx="3505689" cy="2800741"/>
          </a:xfrm>
          <a:prstGeom prst="rect">
            <a:avLst/>
          </a:prstGeom>
        </p:spPr>
      </p:pic>
      <p:pic>
        <p:nvPicPr>
          <p:cNvPr id="10" name="Grafik 9">
            <a:extLst>
              <a:ext uri="{FF2B5EF4-FFF2-40B4-BE49-F238E27FC236}">
                <a16:creationId xmlns:a16="http://schemas.microsoft.com/office/drawing/2014/main" id="{77E39440-7C88-6AF9-F11D-EC4DDF517A26}"/>
              </a:ext>
            </a:extLst>
          </p:cNvPr>
          <p:cNvPicPr>
            <a:picLocks noChangeAspect="1"/>
          </p:cNvPicPr>
          <p:nvPr/>
        </p:nvPicPr>
        <p:blipFill>
          <a:blip r:embed="rId12"/>
          <a:stretch>
            <a:fillRect/>
          </a:stretch>
        </p:blipFill>
        <p:spPr>
          <a:xfrm>
            <a:off x="8170726" y="2631510"/>
            <a:ext cx="3562847" cy="4058216"/>
          </a:xfrm>
          <a:prstGeom prst="rect">
            <a:avLst/>
          </a:prstGeom>
        </p:spPr>
      </p:pic>
      <p:pic>
        <p:nvPicPr>
          <p:cNvPr id="13" name="Grafik 12">
            <a:extLst>
              <a:ext uri="{FF2B5EF4-FFF2-40B4-BE49-F238E27FC236}">
                <a16:creationId xmlns:a16="http://schemas.microsoft.com/office/drawing/2014/main" id="{94F3E808-5134-9BA8-F471-ECAB0FDCDB32}"/>
              </a:ext>
            </a:extLst>
          </p:cNvPr>
          <p:cNvPicPr>
            <a:picLocks noChangeAspect="1"/>
          </p:cNvPicPr>
          <p:nvPr/>
        </p:nvPicPr>
        <p:blipFill>
          <a:blip r:embed="rId13"/>
          <a:stretch>
            <a:fillRect/>
          </a:stretch>
        </p:blipFill>
        <p:spPr>
          <a:xfrm>
            <a:off x="6211547" y="2867490"/>
            <a:ext cx="5382376" cy="3029373"/>
          </a:xfrm>
          <a:prstGeom prst="rect">
            <a:avLst/>
          </a:prstGeom>
        </p:spPr>
      </p:pic>
      <p:pic>
        <p:nvPicPr>
          <p:cNvPr id="15" name="Grafik 14">
            <a:extLst>
              <a:ext uri="{FF2B5EF4-FFF2-40B4-BE49-F238E27FC236}">
                <a16:creationId xmlns:a16="http://schemas.microsoft.com/office/drawing/2014/main" id="{45462E96-1A53-C867-2F56-EC2C09A803EC}"/>
              </a:ext>
            </a:extLst>
          </p:cNvPr>
          <p:cNvPicPr>
            <a:picLocks noChangeAspect="1"/>
          </p:cNvPicPr>
          <p:nvPr/>
        </p:nvPicPr>
        <p:blipFill>
          <a:blip r:embed="rId14"/>
          <a:stretch>
            <a:fillRect/>
          </a:stretch>
        </p:blipFill>
        <p:spPr>
          <a:xfrm>
            <a:off x="1429001" y="3802484"/>
            <a:ext cx="942736" cy="714654"/>
          </a:xfrm>
          <a:prstGeom prst="rect">
            <a:avLst/>
          </a:prstGeom>
        </p:spPr>
      </p:pic>
      <p:pic>
        <p:nvPicPr>
          <p:cNvPr id="17" name="Grafik 16">
            <a:extLst>
              <a:ext uri="{FF2B5EF4-FFF2-40B4-BE49-F238E27FC236}">
                <a16:creationId xmlns:a16="http://schemas.microsoft.com/office/drawing/2014/main" id="{E67D0465-F402-2C45-195B-E82CEC252105}"/>
              </a:ext>
            </a:extLst>
          </p:cNvPr>
          <p:cNvPicPr>
            <a:picLocks noChangeAspect="1"/>
          </p:cNvPicPr>
          <p:nvPr/>
        </p:nvPicPr>
        <p:blipFill>
          <a:blip r:embed="rId15"/>
          <a:stretch>
            <a:fillRect/>
          </a:stretch>
        </p:blipFill>
        <p:spPr>
          <a:xfrm>
            <a:off x="3604556" y="1671837"/>
            <a:ext cx="3596312" cy="5122290"/>
          </a:xfrm>
          <a:prstGeom prst="rect">
            <a:avLst/>
          </a:prstGeom>
        </p:spPr>
      </p:pic>
      <p:pic>
        <p:nvPicPr>
          <p:cNvPr id="19" name="Grafik 18">
            <a:extLst>
              <a:ext uri="{FF2B5EF4-FFF2-40B4-BE49-F238E27FC236}">
                <a16:creationId xmlns:a16="http://schemas.microsoft.com/office/drawing/2014/main" id="{D46A118B-C6C1-32B6-70AC-8A299A745FC7}"/>
              </a:ext>
            </a:extLst>
          </p:cNvPr>
          <p:cNvPicPr>
            <a:picLocks noChangeAspect="1"/>
          </p:cNvPicPr>
          <p:nvPr/>
        </p:nvPicPr>
        <p:blipFill>
          <a:blip r:embed="rId16"/>
          <a:stretch>
            <a:fillRect/>
          </a:stretch>
        </p:blipFill>
        <p:spPr>
          <a:xfrm>
            <a:off x="585920" y="2956451"/>
            <a:ext cx="830547" cy="889873"/>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Freihand 3">
                <a:extLst>
                  <a:ext uri="{FF2B5EF4-FFF2-40B4-BE49-F238E27FC236}">
                    <a16:creationId xmlns:a16="http://schemas.microsoft.com/office/drawing/2014/main" id="{431C2B00-FBF8-7FF0-8372-DB6F4F24A1FA}"/>
                  </a:ext>
                </a:extLst>
              </p14:cNvPr>
              <p14:cNvContentPartPr/>
              <p14:nvPr/>
            </p14:nvContentPartPr>
            <p14:xfrm>
              <a:off x="2368304" y="1798908"/>
              <a:ext cx="46440" cy="23040"/>
            </p14:xfrm>
          </p:contentPart>
        </mc:Choice>
        <mc:Fallback xmlns="">
          <p:pic>
            <p:nvPicPr>
              <p:cNvPr id="4" name="Freihand 3">
                <a:extLst>
                  <a:ext uri="{FF2B5EF4-FFF2-40B4-BE49-F238E27FC236}">
                    <a16:creationId xmlns:a16="http://schemas.microsoft.com/office/drawing/2014/main" id="{431C2B00-FBF8-7FF0-8372-DB6F4F24A1FA}"/>
                  </a:ext>
                </a:extLst>
              </p:cNvPr>
              <p:cNvPicPr/>
              <p:nvPr/>
            </p:nvPicPr>
            <p:blipFill>
              <a:blip r:embed="rId18"/>
              <a:stretch>
                <a:fillRect/>
              </a:stretch>
            </p:blipFill>
            <p:spPr>
              <a:xfrm>
                <a:off x="2359304" y="1789908"/>
                <a:ext cx="64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 name="Freihand 6">
                <a:extLst>
                  <a:ext uri="{FF2B5EF4-FFF2-40B4-BE49-F238E27FC236}">
                    <a16:creationId xmlns:a16="http://schemas.microsoft.com/office/drawing/2014/main" id="{AAD2CA10-F0A6-EACC-77C7-E140E6F8A922}"/>
                  </a:ext>
                </a:extLst>
              </p14:cNvPr>
              <p14:cNvContentPartPr/>
              <p14:nvPr/>
            </p14:nvContentPartPr>
            <p14:xfrm>
              <a:off x="8463824" y="1955148"/>
              <a:ext cx="226440" cy="198000"/>
            </p14:xfrm>
          </p:contentPart>
        </mc:Choice>
        <mc:Fallback xmlns="">
          <p:pic>
            <p:nvPicPr>
              <p:cNvPr id="7" name="Freihand 6">
                <a:extLst>
                  <a:ext uri="{FF2B5EF4-FFF2-40B4-BE49-F238E27FC236}">
                    <a16:creationId xmlns:a16="http://schemas.microsoft.com/office/drawing/2014/main" id="{AAD2CA10-F0A6-EACC-77C7-E140E6F8A922}"/>
                  </a:ext>
                </a:extLst>
              </p:cNvPr>
              <p:cNvPicPr/>
              <p:nvPr/>
            </p:nvPicPr>
            <p:blipFill>
              <a:blip r:embed="rId20"/>
              <a:stretch>
                <a:fillRect/>
              </a:stretch>
            </p:blipFill>
            <p:spPr>
              <a:xfrm>
                <a:off x="8454810" y="1946148"/>
                <a:ext cx="244108" cy="215640"/>
              </a:xfrm>
              <a:prstGeom prst="rect">
                <a:avLst/>
              </a:prstGeom>
            </p:spPr>
          </p:pic>
        </mc:Fallback>
      </mc:AlternateContent>
      <p:sp>
        <p:nvSpPr>
          <p:cNvPr id="5" name="Foliennummernplatzhalter 4">
            <a:extLst>
              <a:ext uri="{FF2B5EF4-FFF2-40B4-BE49-F238E27FC236}">
                <a16:creationId xmlns:a16="http://schemas.microsoft.com/office/drawing/2014/main" id="{BEA6BF51-0F0C-E9DB-FD78-B16FC293828C}"/>
              </a:ext>
            </a:extLst>
          </p:cNvPr>
          <p:cNvSpPr>
            <a:spLocks noGrp="1"/>
          </p:cNvSpPr>
          <p:nvPr>
            <p:ph type="sldNum" sz="quarter" idx="12"/>
          </p:nvPr>
        </p:nvSpPr>
        <p:spPr/>
        <p:txBody>
          <a:bodyPr/>
          <a:lstStyle/>
          <a:p>
            <a:fld id="{E182850F-FEB5-4830-AB36-745DE1E0E1EF}" type="slidenum">
              <a:rPr lang="de-DE" smtClean="0"/>
              <a:t>6</a:t>
            </a:fld>
            <a:endParaRPr lang="de-DE"/>
          </a:p>
        </p:txBody>
      </p:sp>
    </p:spTree>
    <p:extLst>
      <p:ext uri="{BB962C8B-B14F-4D97-AF65-F5344CB8AC3E}">
        <p14:creationId xmlns:p14="http://schemas.microsoft.com/office/powerpoint/2010/main" val="24282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50" fill="hold"/>
                                        <p:tgtEl>
                                          <p:spTgt spid="6"/>
                                        </p:tgtEl>
                                        <p:attrNameLst>
                                          <p:attrName>ppt_x</p:attrName>
                                        </p:attrNameLst>
                                      </p:cBhvr>
                                      <p:tavLst>
                                        <p:tav tm="0">
                                          <p:val>
                                            <p:strVal val="1+#ppt_w/2"/>
                                          </p:val>
                                        </p:tav>
                                        <p:tav tm="100000">
                                          <p:val>
                                            <p:strVal val="#ppt_x"/>
                                          </p:val>
                                        </p:tav>
                                      </p:tavLst>
                                    </p:anim>
                                    <p:anim calcmode="lin" valueType="num">
                                      <p:cBhvr additive="base">
                                        <p:cTn id="8" dur="2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100"/>
                                  </p:stCondLst>
                                  <p:childTnLst>
                                    <p:anim calcmode="lin" valueType="num">
                                      <p:cBhvr additive="base">
                                        <p:cTn id="12" dur="1750"/>
                                        <p:tgtEl>
                                          <p:spTgt spid="6"/>
                                        </p:tgtEl>
                                        <p:attrNameLst>
                                          <p:attrName>ppt_x</p:attrName>
                                        </p:attrNameLst>
                                      </p:cBhvr>
                                      <p:tavLst>
                                        <p:tav tm="0">
                                          <p:val>
                                            <p:strVal val="ppt_x"/>
                                          </p:val>
                                        </p:tav>
                                        <p:tav tm="100000">
                                          <p:val>
                                            <p:strVal val="1+ppt_w/2"/>
                                          </p:val>
                                        </p:tav>
                                      </p:tavLst>
                                    </p:anim>
                                    <p:anim calcmode="lin" valueType="num">
                                      <p:cBhvr additive="base">
                                        <p:cTn id="13" dur="1750"/>
                                        <p:tgtEl>
                                          <p:spTgt spid="6"/>
                                        </p:tgtEl>
                                        <p:attrNameLst>
                                          <p:attrName>ppt_y</p:attrName>
                                        </p:attrNameLst>
                                      </p:cBhvr>
                                      <p:tavLst>
                                        <p:tav tm="0">
                                          <p:val>
                                            <p:strVal val="ppt_y"/>
                                          </p:val>
                                        </p:tav>
                                        <p:tav tm="100000">
                                          <p:val>
                                            <p:strVal val="ppt_y"/>
                                          </p:val>
                                        </p:tav>
                                      </p:tavLst>
                                    </p:anim>
                                    <p:set>
                                      <p:cBhvr>
                                        <p:cTn id="14" dur="1" fill="hold">
                                          <p:stCondLst>
                                            <p:cond delay="174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A820281-E178-00EE-771A-136BEDDC919A}"/>
              </a:ext>
            </a:extLst>
          </p:cNvPr>
          <p:cNvPicPr>
            <a:picLocks noChangeAspect="1"/>
          </p:cNvPicPr>
          <p:nvPr/>
        </p:nvPicPr>
        <p:blipFill>
          <a:blip r:embed="rId3"/>
          <a:stretch>
            <a:fillRect/>
          </a:stretch>
        </p:blipFill>
        <p:spPr>
          <a:xfrm>
            <a:off x="0" y="1"/>
            <a:ext cx="12192000" cy="603050"/>
          </a:xfrm>
          <a:prstGeom prst="rect">
            <a:avLst/>
          </a:prstGeom>
        </p:spPr>
      </p:pic>
      <p:pic>
        <p:nvPicPr>
          <p:cNvPr id="14" name="Grafik 13">
            <a:extLst>
              <a:ext uri="{FF2B5EF4-FFF2-40B4-BE49-F238E27FC236}">
                <a16:creationId xmlns:a16="http://schemas.microsoft.com/office/drawing/2014/main" id="{7F8BD40F-6F02-7642-CF67-0D3662C96BF2}"/>
              </a:ext>
            </a:extLst>
          </p:cNvPr>
          <p:cNvPicPr>
            <a:picLocks noChangeAspect="1"/>
          </p:cNvPicPr>
          <p:nvPr/>
        </p:nvPicPr>
        <p:blipFill>
          <a:blip r:embed="rId4"/>
          <a:stretch>
            <a:fillRect/>
          </a:stretch>
        </p:blipFill>
        <p:spPr>
          <a:xfrm>
            <a:off x="11567429" y="1473200"/>
            <a:ext cx="624571" cy="551092"/>
          </a:xfrm>
          <a:prstGeom prst="rect">
            <a:avLst/>
          </a:prstGeom>
        </p:spPr>
      </p:pic>
      <p:pic>
        <p:nvPicPr>
          <p:cNvPr id="18" name="Grafik 17">
            <a:extLst>
              <a:ext uri="{FF2B5EF4-FFF2-40B4-BE49-F238E27FC236}">
                <a16:creationId xmlns:a16="http://schemas.microsoft.com/office/drawing/2014/main" id="{DE24CD52-A82F-754E-9B12-510413B5766A}"/>
              </a:ext>
            </a:extLst>
          </p:cNvPr>
          <p:cNvPicPr>
            <a:picLocks noChangeAspect="1"/>
          </p:cNvPicPr>
          <p:nvPr/>
        </p:nvPicPr>
        <p:blipFill>
          <a:blip r:embed="rId5"/>
          <a:stretch>
            <a:fillRect/>
          </a:stretch>
        </p:blipFill>
        <p:spPr>
          <a:xfrm>
            <a:off x="10115154" y="2143477"/>
            <a:ext cx="1381505" cy="423954"/>
          </a:xfrm>
          <a:prstGeom prst="rect">
            <a:avLst/>
          </a:prstGeom>
        </p:spPr>
      </p:pic>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rotWithShape="1">
          <a:blip r:embed="rId6"/>
          <a:srcRect b="3370"/>
          <a:stretch/>
        </p:blipFill>
        <p:spPr>
          <a:xfrm>
            <a:off x="11616034" y="4030131"/>
            <a:ext cx="575966" cy="775200"/>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7"/>
          <a:stretch>
            <a:fillRect/>
          </a:stretch>
        </p:blipFill>
        <p:spPr>
          <a:xfrm>
            <a:off x="11420541" y="5614394"/>
            <a:ext cx="575578" cy="553153"/>
          </a:xfrm>
          <a:prstGeom prst="rect">
            <a:avLst/>
          </a:prstGeom>
        </p:spPr>
      </p:pic>
      <p:pic>
        <p:nvPicPr>
          <p:cNvPr id="32" name="Grafik 31">
            <a:extLst>
              <a:ext uri="{FF2B5EF4-FFF2-40B4-BE49-F238E27FC236}">
                <a16:creationId xmlns:a16="http://schemas.microsoft.com/office/drawing/2014/main" id="{6675251B-7604-483E-BF0D-262E78454A26}"/>
              </a:ext>
            </a:extLst>
          </p:cNvPr>
          <p:cNvPicPr>
            <a:picLocks noChangeAspect="1"/>
          </p:cNvPicPr>
          <p:nvPr/>
        </p:nvPicPr>
        <p:blipFill rotWithShape="1">
          <a:blip r:embed="rId8"/>
          <a:srcRect r="6870"/>
          <a:stretch/>
        </p:blipFill>
        <p:spPr>
          <a:xfrm>
            <a:off x="1" y="1355630"/>
            <a:ext cx="7378262" cy="820216"/>
          </a:xfrm>
          <a:prstGeom prst="rect">
            <a:avLst/>
          </a:prstGeom>
        </p:spPr>
      </p:pic>
      <p:sp>
        <p:nvSpPr>
          <p:cNvPr id="2" name="Textfeld 1">
            <a:extLst>
              <a:ext uri="{FF2B5EF4-FFF2-40B4-BE49-F238E27FC236}">
                <a16:creationId xmlns:a16="http://schemas.microsoft.com/office/drawing/2014/main" id="{1CA1B3DF-B006-7C09-2305-35B5B76DD9CF}"/>
              </a:ext>
            </a:extLst>
          </p:cNvPr>
          <p:cNvSpPr txBox="1"/>
          <p:nvPr/>
        </p:nvSpPr>
        <p:spPr>
          <a:xfrm>
            <a:off x="0" y="688236"/>
            <a:ext cx="9640389" cy="523220"/>
          </a:xfrm>
          <a:prstGeom prst="rect">
            <a:avLst/>
          </a:prstGeom>
          <a:noFill/>
        </p:spPr>
        <p:txBody>
          <a:bodyPr wrap="square" rtlCol="0">
            <a:spAutoFit/>
          </a:bodyPr>
          <a:lstStyle/>
          <a:p>
            <a:pPr algn="just"/>
            <a:r>
              <a:rPr lang="de-DE" sz="2800" b="1">
                <a:solidFill>
                  <a:srgbClr val="000000"/>
                </a:solidFill>
                <a:effectLst/>
                <a:latin typeface="Atkinson Hyperlegible"/>
              </a:rPr>
              <a:t>Umgang mit dem Tablet anhand der Fotodokumentation</a:t>
            </a:r>
            <a:endParaRPr lang="de-DE" sz="2800">
              <a:effectLst/>
              <a:latin typeface="Arial" panose="020B0604020202020204" pitchFamily="34" charset="0"/>
              <a:ea typeface="Calibri" panose="020F0502020204030204" pitchFamily="34" charset="0"/>
              <a:cs typeface="Arial" panose="020B0604020202020204" pitchFamily="34" charset="0"/>
            </a:endParaRPr>
          </a:p>
        </p:txBody>
      </p:sp>
      <p:pic>
        <p:nvPicPr>
          <p:cNvPr id="3" name="Grafik 2">
            <a:extLst>
              <a:ext uri="{FF2B5EF4-FFF2-40B4-BE49-F238E27FC236}">
                <a16:creationId xmlns:a16="http://schemas.microsoft.com/office/drawing/2014/main" id="{1ADD8536-1C01-50F2-35CB-B6E8A66E0EA7}"/>
              </a:ext>
            </a:extLst>
          </p:cNvPr>
          <p:cNvPicPr>
            <a:picLocks noChangeAspect="1"/>
          </p:cNvPicPr>
          <p:nvPr/>
        </p:nvPicPr>
        <p:blipFill>
          <a:blip r:embed="rId9"/>
          <a:stretch>
            <a:fillRect/>
          </a:stretch>
        </p:blipFill>
        <p:spPr>
          <a:xfrm>
            <a:off x="3644986" y="2236049"/>
            <a:ext cx="4263513" cy="530464"/>
          </a:xfrm>
          <a:prstGeom prst="rect">
            <a:avLst/>
          </a:prstGeom>
        </p:spPr>
      </p:pic>
      <p:sp>
        <p:nvSpPr>
          <p:cNvPr id="5" name="Textfeld 4">
            <a:extLst>
              <a:ext uri="{FF2B5EF4-FFF2-40B4-BE49-F238E27FC236}">
                <a16:creationId xmlns:a16="http://schemas.microsoft.com/office/drawing/2014/main" id="{CB9DBC4C-5219-59D0-3F18-F3C6F1F147CD}"/>
              </a:ext>
            </a:extLst>
          </p:cNvPr>
          <p:cNvSpPr txBox="1"/>
          <p:nvPr/>
        </p:nvSpPr>
        <p:spPr>
          <a:xfrm>
            <a:off x="554636" y="3229000"/>
            <a:ext cx="6115986" cy="646331"/>
          </a:xfrm>
          <a:prstGeom prst="rect">
            <a:avLst/>
          </a:prstGeom>
          <a:noFill/>
        </p:spPr>
        <p:txBody>
          <a:bodyPr wrap="square">
            <a:spAutoFit/>
          </a:bodyPr>
          <a:lstStyle/>
          <a:p>
            <a:pPr algn="just" rtl="0" fontAlgn="base"/>
            <a:r>
              <a:rPr lang="de-DE" b="0" i="1" u="none" strike="noStrike">
                <a:solidFill>
                  <a:srgbClr val="000000"/>
                </a:solidFill>
                <a:effectLst/>
                <a:latin typeface="Atkinson Hyperlegible"/>
              </a:rPr>
              <a:t> Herzlich Willkommen zum Learning Nugget</a:t>
            </a:r>
            <a:r>
              <a:rPr lang="de-DE" b="0" i="0">
                <a:solidFill>
                  <a:srgbClr val="000000"/>
                </a:solidFill>
                <a:effectLst/>
                <a:latin typeface="Atkinson Hyperlegible"/>
              </a:rPr>
              <a:t>​</a:t>
            </a:r>
            <a:endParaRPr lang="de-DE" b="0" i="0">
              <a:solidFill>
                <a:srgbClr val="000000"/>
              </a:solidFill>
              <a:effectLst/>
              <a:latin typeface="Segoe UI" panose="020B0502040204020203" pitchFamily="34" charset="0"/>
            </a:endParaRPr>
          </a:p>
          <a:p>
            <a:pPr algn="just" rtl="0" fontAlgn="base"/>
            <a:r>
              <a:rPr lang="de-DE" b="1" u="none" strike="noStrike">
                <a:solidFill>
                  <a:srgbClr val="000000"/>
                </a:solidFill>
                <a:effectLst/>
                <a:latin typeface="Atkinson Hyperlegible"/>
              </a:rPr>
              <a:t>Umgang mit dem Tablet anhand der Fotodokumentation!</a:t>
            </a:r>
            <a:endParaRPr lang="de-DE" b="0">
              <a:solidFill>
                <a:srgbClr val="000000"/>
              </a:solidFill>
              <a:effectLst/>
              <a:latin typeface="Arial" panose="020B0604020202020204" pitchFamily="34" charset="0"/>
            </a:endParaRPr>
          </a:p>
        </p:txBody>
      </p:sp>
      <p:pic>
        <p:nvPicPr>
          <p:cNvPr id="6" name="Grafik 5">
            <a:extLst>
              <a:ext uri="{FF2B5EF4-FFF2-40B4-BE49-F238E27FC236}">
                <a16:creationId xmlns:a16="http://schemas.microsoft.com/office/drawing/2014/main" id="{8BE59EB7-CC3E-5D71-43D8-CF8410B44F42}"/>
              </a:ext>
            </a:extLst>
          </p:cNvPr>
          <p:cNvPicPr>
            <a:picLocks noChangeAspect="1"/>
          </p:cNvPicPr>
          <p:nvPr/>
        </p:nvPicPr>
        <p:blipFill>
          <a:blip r:embed="rId10"/>
          <a:stretch>
            <a:fillRect/>
          </a:stretch>
        </p:blipFill>
        <p:spPr>
          <a:xfrm>
            <a:off x="3559522" y="3816458"/>
            <a:ext cx="4721902" cy="2490277"/>
          </a:xfrm>
          <a:prstGeom prst="rect">
            <a:avLst/>
          </a:prstGeom>
        </p:spPr>
      </p:pic>
      <p:sp>
        <p:nvSpPr>
          <p:cNvPr id="7" name="Foliennummernplatzhalter 6">
            <a:extLst>
              <a:ext uri="{FF2B5EF4-FFF2-40B4-BE49-F238E27FC236}">
                <a16:creationId xmlns:a16="http://schemas.microsoft.com/office/drawing/2014/main" id="{543F5AED-A2CC-F78E-65F8-EE4AAC3CF41C}"/>
              </a:ext>
            </a:extLst>
          </p:cNvPr>
          <p:cNvSpPr>
            <a:spLocks noGrp="1"/>
          </p:cNvSpPr>
          <p:nvPr>
            <p:ph type="sldNum" sz="quarter" idx="12"/>
          </p:nvPr>
        </p:nvSpPr>
        <p:spPr/>
        <p:txBody>
          <a:bodyPr/>
          <a:lstStyle/>
          <a:p>
            <a:fld id="{E182850F-FEB5-4830-AB36-745DE1E0E1EF}" type="slidenum">
              <a:rPr lang="de-DE" smtClean="0"/>
              <a:t>7</a:t>
            </a:fld>
            <a:endParaRPr lang="de-DE"/>
          </a:p>
        </p:txBody>
      </p:sp>
      <p:pic>
        <p:nvPicPr>
          <p:cNvPr id="9" name="Grafik 8" descr="Ein Bild, das Text enthält.&#10;&#10;Automatisch generierte Beschreibung">
            <a:extLst>
              <a:ext uri="{FF2B5EF4-FFF2-40B4-BE49-F238E27FC236}">
                <a16:creationId xmlns:a16="http://schemas.microsoft.com/office/drawing/2014/main" id="{CD99DF73-193E-4E22-F519-A4B8DC8460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8826" y="3285534"/>
            <a:ext cx="6661004" cy="2358522"/>
          </a:xfrm>
          <a:prstGeom prst="rect">
            <a:avLst/>
          </a:prstGeom>
        </p:spPr>
      </p:pic>
      <p:pic>
        <p:nvPicPr>
          <p:cNvPr id="11" name="Grafik 10">
            <a:extLst>
              <a:ext uri="{FF2B5EF4-FFF2-40B4-BE49-F238E27FC236}">
                <a16:creationId xmlns:a16="http://schemas.microsoft.com/office/drawing/2014/main" id="{8BE9DD17-9B9E-FAD6-A88C-B7AF3E4548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79764" y="2903614"/>
            <a:ext cx="575047" cy="506412"/>
          </a:xfrm>
          <a:prstGeom prst="rect">
            <a:avLst/>
          </a:prstGeom>
        </p:spPr>
      </p:pic>
    </p:spTree>
    <p:extLst>
      <p:ext uri="{BB962C8B-B14F-4D97-AF65-F5344CB8AC3E}">
        <p14:creationId xmlns:p14="http://schemas.microsoft.com/office/powerpoint/2010/main" val="336615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3"/>
          <a:stretch>
            <a:fillRect/>
          </a:stretch>
        </p:blipFill>
        <p:spPr>
          <a:xfrm>
            <a:off x="11667139" y="4030131"/>
            <a:ext cx="524860" cy="731055"/>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4"/>
          <a:stretch>
            <a:fillRect/>
          </a:stretch>
        </p:blipFill>
        <p:spPr>
          <a:xfrm>
            <a:off x="11492801" y="5614394"/>
            <a:ext cx="503317" cy="483708"/>
          </a:xfrm>
          <a:prstGeom prst="rect">
            <a:avLst/>
          </a:prstGeom>
        </p:spPr>
      </p:pic>
      <p:sp>
        <p:nvSpPr>
          <p:cNvPr id="4" name="Textfeld 3">
            <a:extLst>
              <a:ext uri="{FF2B5EF4-FFF2-40B4-BE49-F238E27FC236}">
                <a16:creationId xmlns:a16="http://schemas.microsoft.com/office/drawing/2014/main" id="{E625AD2D-2DCE-7390-F1BE-D971985478BC}"/>
              </a:ext>
            </a:extLst>
          </p:cNvPr>
          <p:cNvSpPr txBox="1"/>
          <p:nvPr/>
        </p:nvSpPr>
        <p:spPr>
          <a:xfrm>
            <a:off x="994107" y="1078081"/>
            <a:ext cx="9278912" cy="4154984"/>
          </a:xfrm>
          <a:prstGeom prst="rect">
            <a:avLst/>
          </a:prstGeom>
          <a:noFill/>
        </p:spPr>
        <p:txBody>
          <a:bodyPr wrap="square">
            <a:spAutoFit/>
          </a:bodyPr>
          <a:lstStyle/>
          <a:p>
            <a:pPr algn="just" rtl="0" fontAlgn="base"/>
            <a:r>
              <a:rPr lang="de-DE" sz="2400" b="1" i="0" u="none" strike="noStrike">
                <a:solidFill>
                  <a:srgbClr val="000000"/>
                </a:solidFill>
                <a:effectLst/>
                <a:latin typeface="Atkinson Hyperlegible"/>
              </a:rPr>
              <a:t>In diesem Learning Nugget lernen Sie ...</a:t>
            </a:r>
            <a:r>
              <a:rPr lang="de-DE" sz="2400" b="0" i="0">
                <a:solidFill>
                  <a:srgbClr val="000000"/>
                </a:solidFill>
                <a:effectLst/>
                <a:latin typeface="Atkinson Hyperlegible"/>
              </a:rPr>
              <a:t>​</a:t>
            </a:r>
          </a:p>
          <a:p>
            <a:pPr algn="just" rtl="0" fontAlgn="base"/>
            <a:endParaRPr lang="de-DE" sz="2000" b="0" i="0">
              <a:solidFill>
                <a:srgbClr val="000000"/>
              </a:solidFill>
              <a:effectLst/>
              <a:latin typeface="Arial" panose="020B0604020202020204" pitchFamily="34" charset="0"/>
            </a:endParaRPr>
          </a:p>
          <a:p>
            <a:pPr algn="just" rtl="0" fontAlgn="base"/>
            <a:r>
              <a:rPr lang="de-DE" sz="2000">
                <a:solidFill>
                  <a:srgbClr val="000000"/>
                </a:solidFill>
                <a:latin typeface="Atkinson Hyperlegible"/>
              </a:rPr>
              <a:t>... alles Wichtige rund um die Nutzung der Kamerafunktion am Tablet und deren Relevanz für die praktische Arbeit.​</a:t>
            </a:r>
          </a:p>
          <a:p>
            <a:pPr algn="just" rtl="0" fontAlgn="base"/>
            <a:r>
              <a:rPr lang="de-DE" sz="2000">
                <a:solidFill>
                  <a:srgbClr val="000000"/>
                </a:solidFill>
                <a:latin typeface="Atkinson Hyperlegible"/>
              </a:rPr>
              <a:t>​</a:t>
            </a:r>
          </a:p>
          <a:p>
            <a:pPr algn="just" rtl="0" fontAlgn="base"/>
            <a:r>
              <a:rPr lang="de-DE" sz="2000">
                <a:solidFill>
                  <a:srgbClr val="000000"/>
                </a:solidFill>
                <a:latin typeface="Atkinson Hyperlegible"/>
              </a:rPr>
              <a:t>Neben der schriftlichen Dokumentation von Wunden, kann die Fotodokumentation als Ergänzung zu einer Qualitätsverbesserung der Wunddokumentation beitragen.​</a:t>
            </a:r>
          </a:p>
          <a:p>
            <a:pPr algn="just" rtl="0" fontAlgn="base"/>
            <a:r>
              <a:rPr lang="de-DE" sz="2000">
                <a:solidFill>
                  <a:srgbClr val="000000"/>
                </a:solidFill>
                <a:latin typeface="Atkinson Hyperlegible"/>
              </a:rPr>
              <a:t>Dieses Learning Nugget dreht sich daher um den Umgang mit Tablets anhand der Fotodokumentation.​</a:t>
            </a:r>
          </a:p>
          <a:p>
            <a:pPr algn="just" rtl="0" fontAlgn="base"/>
            <a:r>
              <a:rPr lang="de-DE" sz="2000">
                <a:solidFill>
                  <a:srgbClr val="000000"/>
                </a:solidFill>
                <a:latin typeface="Atkinson Hyperlegible"/>
              </a:rPr>
              <a:t>​</a:t>
            </a:r>
          </a:p>
          <a:p>
            <a:pPr algn="just" rtl="0" fontAlgn="base"/>
            <a:r>
              <a:rPr lang="de-DE" sz="2000">
                <a:solidFill>
                  <a:srgbClr val="000000"/>
                </a:solidFill>
                <a:latin typeface="Atkinson Hyperlegible"/>
              </a:rPr>
              <a:t>Denn als Pflegefachkraft ist es relevant, sich mit neuen Technologien, die vermehrt in der „Praxis“ eingesetzt werden, zu beschäftigen und Möglichkeiten des Einsatzes für die eigene Arbeit zu entdecken.</a:t>
            </a:r>
          </a:p>
        </p:txBody>
      </p:sp>
      <p:sp>
        <p:nvSpPr>
          <p:cNvPr id="2" name="Foliennummernplatzhalter 1">
            <a:extLst>
              <a:ext uri="{FF2B5EF4-FFF2-40B4-BE49-F238E27FC236}">
                <a16:creationId xmlns:a16="http://schemas.microsoft.com/office/drawing/2014/main" id="{7A2D1169-5A1C-3E51-531D-515E213EF438}"/>
              </a:ext>
            </a:extLst>
          </p:cNvPr>
          <p:cNvSpPr>
            <a:spLocks noGrp="1"/>
          </p:cNvSpPr>
          <p:nvPr>
            <p:ph type="sldNum" sz="quarter" idx="12"/>
          </p:nvPr>
        </p:nvSpPr>
        <p:spPr/>
        <p:txBody>
          <a:bodyPr/>
          <a:lstStyle/>
          <a:p>
            <a:fld id="{E182850F-FEB5-4830-AB36-745DE1E0E1EF}" type="slidenum">
              <a:rPr lang="de-DE" smtClean="0"/>
              <a:t>8</a:t>
            </a:fld>
            <a:endParaRPr lang="de-DE"/>
          </a:p>
        </p:txBody>
      </p:sp>
    </p:spTree>
    <p:extLst>
      <p:ext uri="{BB962C8B-B14F-4D97-AF65-F5344CB8AC3E}">
        <p14:creationId xmlns:p14="http://schemas.microsoft.com/office/powerpoint/2010/main" val="252034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9CCBFE04-D10E-659E-CA3C-8954BCBFB9E4}"/>
              </a:ext>
            </a:extLst>
          </p:cNvPr>
          <p:cNvPicPr>
            <a:picLocks noChangeAspect="1"/>
          </p:cNvPicPr>
          <p:nvPr/>
        </p:nvPicPr>
        <p:blipFill>
          <a:blip r:embed="rId3"/>
          <a:stretch>
            <a:fillRect/>
          </a:stretch>
        </p:blipFill>
        <p:spPr>
          <a:xfrm>
            <a:off x="11676194" y="4030131"/>
            <a:ext cx="515806" cy="718444"/>
          </a:xfrm>
          <a:prstGeom prst="rect">
            <a:avLst/>
          </a:prstGeom>
        </p:spPr>
      </p:pic>
      <p:pic>
        <p:nvPicPr>
          <p:cNvPr id="26" name="Grafik 25">
            <a:extLst>
              <a:ext uri="{FF2B5EF4-FFF2-40B4-BE49-F238E27FC236}">
                <a16:creationId xmlns:a16="http://schemas.microsoft.com/office/drawing/2014/main" id="{057221B7-9FD5-F8EE-F53C-588BB034F7AD}"/>
              </a:ext>
            </a:extLst>
          </p:cNvPr>
          <p:cNvPicPr>
            <a:picLocks noChangeAspect="1"/>
          </p:cNvPicPr>
          <p:nvPr/>
        </p:nvPicPr>
        <p:blipFill>
          <a:blip r:embed="rId4"/>
          <a:stretch>
            <a:fillRect/>
          </a:stretch>
        </p:blipFill>
        <p:spPr>
          <a:xfrm>
            <a:off x="11489909" y="5614394"/>
            <a:ext cx="506210" cy="486488"/>
          </a:xfrm>
          <a:prstGeom prst="rect">
            <a:avLst/>
          </a:prstGeom>
        </p:spPr>
      </p:pic>
      <p:pic>
        <p:nvPicPr>
          <p:cNvPr id="34" name="Grafik 33">
            <a:extLst>
              <a:ext uri="{FF2B5EF4-FFF2-40B4-BE49-F238E27FC236}">
                <a16:creationId xmlns:a16="http://schemas.microsoft.com/office/drawing/2014/main" id="{9DB73EEF-943B-DD8F-FF6B-8D4CB62DEF5F}"/>
              </a:ext>
            </a:extLst>
          </p:cNvPr>
          <p:cNvPicPr>
            <a:picLocks noChangeAspect="1"/>
          </p:cNvPicPr>
          <p:nvPr/>
        </p:nvPicPr>
        <p:blipFill>
          <a:blip r:embed="rId5"/>
          <a:stretch>
            <a:fillRect/>
          </a:stretch>
        </p:blipFill>
        <p:spPr>
          <a:xfrm>
            <a:off x="5358444" y="6274676"/>
            <a:ext cx="510409" cy="583324"/>
          </a:xfrm>
          <a:prstGeom prst="rect">
            <a:avLst/>
          </a:prstGeom>
        </p:spPr>
      </p:pic>
      <p:pic>
        <p:nvPicPr>
          <p:cNvPr id="3" name="Grafik 2">
            <a:extLst>
              <a:ext uri="{FF2B5EF4-FFF2-40B4-BE49-F238E27FC236}">
                <a16:creationId xmlns:a16="http://schemas.microsoft.com/office/drawing/2014/main" id="{8517F211-939B-799D-3C93-9C8FBC1E47EC}"/>
              </a:ext>
            </a:extLst>
          </p:cNvPr>
          <p:cNvPicPr>
            <a:picLocks noChangeAspect="1"/>
          </p:cNvPicPr>
          <p:nvPr/>
        </p:nvPicPr>
        <p:blipFill>
          <a:blip r:embed="rId6"/>
          <a:stretch>
            <a:fillRect/>
          </a:stretch>
        </p:blipFill>
        <p:spPr>
          <a:xfrm>
            <a:off x="5896648" y="6253988"/>
            <a:ext cx="529378" cy="541141"/>
          </a:xfrm>
          <a:prstGeom prst="rect">
            <a:avLst/>
          </a:prstGeom>
        </p:spPr>
      </p:pic>
      <p:sp>
        <p:nvSpPr>
          <p:cNvPr id="4" name="Textfeld 3">
            <a:extLst>
              <a:ext uri="{FF2B5EF4-FFF2-40B4-BE49-F238E27FC236}">
                <a16:creationId xmlns:a16="http://schemas.microsoft.com/office/drawing/2014/main" id="{E625AD2D-2DCE-7390-F1BE-D971985478BC}"/>
              </a:ext>
            </a:extLst>
          </p:cNvPr>
          <p:cNvSpPr txBox="1"/>
          <p:nvPr/>
        </p:nvSpPr>
        <p:spPr>
          <a:xfrm>
            <a:off x="678114" y="610129"/>
            <a:ext cx="11241327" cy="5770811"/>
          </a:xfrm>
          <a:prstGeom prst="rect">
            <a:avLst/>
          </a:prstGeom>
          <a:noFill/>
        </p:spPr>
        <p:txBody>
          <a:bodyPr wrap="square">
            <a:spAutoFit/>
          </a:bodyPr>
          <a:lstStyle/>
          <a:p>
            <a:pPr algn="just" rtl="0" fontAlgn="base"/>
            <a:r>
              <a:rPr lang="de-DE" b="1" i="0" u="none" strike="noStrike">
                <a:solidFill>
                  <a:srgbClr val="000000"/>
                </a:solidFill>
                <a:effectLst/>
                <a:latin typeface="Atkinson Hyperlegible"/>
              </a:rPr>
              <a:t> </a:t>
            </a:r>
            <a:r>
              <a:rPr lang="de-DE" sz="2000" b="1" i="0" u="none" strike="noStrike">
                <a:solidFill>
                  <a:srgbClr val="000000"/>
                </a:solidFill>
                <a:effectLst/>
                <a:latin typeface="Atkinson Hyperlegible"/>
              </a:rPr>
              <a:t>Wie Sie am besten lernen!</a:t>
            </a:r>
            <a:r>
              <a:rPr lang="de-DE" sz="2000" b="0" i="0">
                <a:solidFill>
                  <a:srgbClr val="000000"/>
                </a:solidFill>
                <a:effectLst/>
                <a:latin typeface="Atkinson Hyperlegible"/>
              </a:rPr>
              <a:t>​</a:t>
            </a:r>
            <a:endParaRPr lang="de-DE" sz="2000" b="0" i="0">
              <a:solidFill>
                <a:srgbClr val="000000"/>
              </a:solidFill>
              <a:effectLst/>
              <a:latin typeface="Segoe UI" panose="020B0502040204020203" pitchFamily="34" charset="0"/>
            </a:endParaRPr>
          </a:p>
          <a:p>
            <a:pPr algn="just" rtl="0" fontAlgn="base"/>
            <a:r>
              <a:rPr lang="de-DE" b="0" i="0" u="none" strike="noStrike">
                <a:solidFill>
                  <a:srgbClr val="000000"/>
                </a:solidFill>
                <a:effectLst/>
                <a:latin typeface="Atkinson Hyperlegible"/>
              </a:rPr>
              <a:t> Stellen Sie sicher, dass Sie an einem Ort sind, an dem Sie sich konzentrieren können.</a:t>
            </a:r>
            <a:r>
              <a:rPr lang="de-DE" b="0" i="0">
                <a:solidFill>
                  <a:srgbClr val="000000"/>
                </a:solidFill>
                <a:effectLst/>
                <a:latin typeface="Atkinson Hyperlegible"/>
              </a:rPr>
              <a:t>​</a:t>
            </a:r>
            <a:endParaRPr lang="de-DE" b="0" i="0">
              <a:solidFill>
                <a:srgbClr val="000000"/>
              </a:solidFill>
              <a:effectLst/>
              <a:latin typeface="Arial" panose="020B0604020202020204" pitchFamily="34" charset="0"/>
            </a:endParaRPr>
          </a:p>
          <a:p>
            <a:pPr algn="just" rtl="0" fontAlgn="base"/>
            <a:r>
              <a:rPr lang="de-DE" b="0" i="1" u="none" strike="noStrike">
                <a:solidFill>
                  <a:srgbClr val="000000"/>
                </a:solidFill>
                <a:effectLst/>
                <a:latin typeface="Atkinson Hyperlegible"/>
              </a:rPr>
              <a:t> Halten Sie ggf. Kopfhörer bereit.</a:t>
            </a:r>
            <a:r>
              <a:rPr lang="de-DE" b="0" i="0">
                <a:solidFill>
                  <a:srgbClr val="000000"/>
                </a:solidFill>
                <a:effectLst/>
                <a:latin typeface="Atkinson Hyperlegible"/>
              </a:rPr>
              <a:t>​</a:t>
            </a:r>
          </a:p>
          <a:p>
            <a:pPr algn="just" rtl="0" fontAlgn="base">
              <a:buFont typeface="Arial" panose="020B0604020202020204" pitchFamily="34" charset="0"/>
              <a:buChar char="•"/>
            </a:pPr>
            <a:endParaRPr lang="de-DE" b="0" i="0">
              <a:solidFill>
                <a:srgbClr val="000000"/>
              </a:solidFill>
              <a:effectLst/>
              <a:latin typeface="Arial" panose="020B0604020202020204" pitchFamily="34" charset="0"/>
            </a:endParaRPr>
          </a:p>
          <a:p>
            <a:pPr algn="just" rtl="0" fontAlgn="base"/>
            <a:r>
              <a:rPr lang="de-DE" b="1" i="1" u="none" strike="noStrike">
                <a:solidFill>
                  <a:srgbClr val="000000"/>
                </a:solidFill>
                <a:effectLst/>
                <a:latin typeface="Atkinson Hyperlegible"/>
              </a:rPr>
              <a:t> </a:t>
            </a:r>
            <a:r>
              <a:rPr lang="de-DE" sz="2000" b="1" i="1" u="none" strike="noStrike">
                <a:solidFill>
                  <a:srgbClr val="000000"/>
                </a:solidFill>
                <a:effectLst/>
                <a:latin typeface="Atkinson Hyperlegible"/>
              </a:rPr>
              <a:t>Lernzeit: ca. </a:t>
            </a:r>
            <a:r>
              <a:rPr lang="de-DE" sz="2000" b="1" i="1">
                <a:latin typeface="Atkinson Hyperlegible"/>
              </a:rPr>
              <a:t>15</a:t>
            </a:r>
            <a:r>
              <a:rPr lang="de-DE" sz="2000" b="1" i="1" u="none" strike="noStrike">
                <a:solidFill>
                  <a:srgbClr val="FF0000"/>
                </a:solidFill>
                <a:effectLst/>
                <a:latin typeface="Atkinson Hyperlegible"/>
              </a:rPr>
              <a:t> </a:t>
            </a:r>
            <a:r>
              <a:rPr lang="de-DE" sz="2000" b="1" i="1" u="none" strike="noStrike">
                <a:solidFill>
                  <a:srgbClr val="000000"/>
                </a:solidFill>
                <a:effectLst/>
                <a:latin typeface="Atkinson Hyperlegible"/>
              </a:rPr>
              <a:t>Minuten</a:t>
            </a:r>
            <a:r>
              <a:rPr lang="de-DE" sz="2000" b="0" i="0">
                <a:solidFill>
                  <a:srgbClr val="000000"/>
                </a:solidFill>
                <a:effectLst/>
                <a:latin typeface="Atkinson Hyperlegible"/>
              </a:rPr>
              <a:t>​</a:t>
            </a:r>
            <a:endParaRPr lang="de-DE" sz="2000" b="0" i="0">
              <a:solidFill>
                <a:srgbClr val="000000"/>
              </a:solidFill>
              <a:effectLst/>
              <a:latin typeface="Arial" panose="020B0604020202020204" pitchFamily="34" charset="0"/>
            </a:endParaRPr>
          </a:p>
          <a:p>
            <a:pPr algn="just" rtl="0" fontAlgn="base"/>
            <a:r>
              <a:rPr lang="de-DE" b="0" i="0" u="none" strike="noStrike">
                <a:solidFill>
                  <a:srgbClr val="000000"/>
                </a:solidFill>
                <a:effectLst/>
                <a:latin typeface="Atkinson Hyperlegible"/>
              </a:rPr>
              <a:t> Viel Erfolg und viel Spaß!</a:t>
            </a:r>
            <a:r>
              <a:rPr lang="de-DE" b="0" i="0">
                <a:solidFill>
                  <a:srgbClr val="000000"/>
                </a:solidFill>
                <a:effectLst/>
                <a:latin typeface="Atkinson Hyperlegible"/>
              </a:rPr>
              <a:t>​</a:t>
            </a:r>
            <a:endParaRPr lang="de-DE" b="0" i="0">
              <a:solidFill>
                <a:srgbClr val="000000"/>
              </a:solidFill>
              <a:effectLst/>
              <a:latin typeface="Arial" panose="020B0604020202020204" pitchFamily="34" charset="0"/>
            </a:endParaRPr>
          </a:p>
          <a:p>
            <a:pPr algn="just" rtl="0" fontAlgn="base"/>
            <a:r>
              <a:rPr lang="de-DE" b="0" i="0">
                <a:solidFill>
                  <a:srgbClr val="000000"/>
                </a:solidFill>
                <a:effectLst/>
                <a:latin typeface="Atkinson Hyperlegible"/>
              </a:rPr>
              <a:t>​</a:t>
            </a:r>
            <a:endParaRPr lang="de-DE" b="0" i="0">
              <a:solidFill>
                <a:srgbClr val="000000"/>
              </a:solidFill>
              <a:effectLst/>
              <a:latin typeface="Segoe UI" panose="020B0502040204020203" pitchFamily="34" charset="0"/>
            </a:endParaRPr>
          </a:p>
          <a:p>
            <a:pPr algn="just" rtl="0" fontAlgn="base"/>
            <a:r>
              <a:rPr lang="de-DE" sz="2000" b="1" i="0" u="none" strike="noStrike">
                <a:solidFill>
                  <a:srgbClr val="000000"/>
                </a:solidFill>
                <a:effectLst/>
                <a:latin typeface="Atkinson Hyperlegible"/>
              </a:rPr>
              <a:t>Autoren und Autorinnen:</a:t>
            </a:r>
            <a:r>
              <a:rPr lang="de-DE" b="0" i="0">
                <a:solidFill>
                  <a:srgbClr val="000000"/>
                </a:solidFill>
                <a:effectLst/>
                <a:latin typeface="Atkinson Hyperlegible"/>
              </a:rPr>
              <a:t>​</a:t>
            </a:r>
            <a:endParaRPr lang="de-DE" b="0" i="0">
              <a:solidFill>
                <a:srgbClr val="000000"/>
              </a:solidFill>
              <a:effectLst/>
              <a:latin typeface="Segoe UI" panose="020B0502040204020203" pitchFamily="34" charset="0"/>
            </a:endParaRPr>
          </a:p>
          <a:p>
            <a:pPr algn="just" rtl="0" fontAlgn="base"/>
            <a:r>
              <a:rPr lang="de-DE" b="0" i="0">
                <a:solidFill>
                  <a:srgbClr val="000000"/>
                </a:solidFill>
                <a:effectLst/>
                <a:latin typeface="Calibri" panose="020F0502020204030204" pitchFamily="34" charset="0"/>
              </a:rPr>
              <a:t>​</a:t>
            </a:r>
            <a:endParaRPr lang="de-DE" b="0" i="0">
              <a:solidFill>
                <a:srgbClr val="000000"/>
              </a:solidFill>
              <a:effectLst/>
              <a:latin typeface="Segoe UI" panose="020B0502040204020203" pitchFamily="34" charset="0"/>
            </a:endParaRPr>
          </a:p>
          <a:p>
            <a:pPr algn="just" rtl="0" fontAlgn="base"/>
            <a:r>
              <a:rPr lang="en-US" b="1" i="0" u="none" strike="noStrike" err="1">
                <a:solidFill>
                  <a:srgbClr val="000000"/>
                </a:solidFill>
                <a:effectLst/>
                <a:latin typeface="Atkinson Hyperlegible"/>
              </a:rPr>
              <a:t>Oana</a:t>
            </a:r>
            <a:r>
              <a:rPr lang="en-US" b="1" i="0" u="none" strike="noStrike">
                <a:solidFill>
                  <a:srgbClr val="000000"/>
                </a:solidFill>
                <a:effectLst/>
                <a:latin typeface="Atkinson Hyperlegible"/>
              </a:rPr>
              <a:t> Deca</a:t>
            </a:r>
            <a:r>
              <a:rPr lang="de-DE" b="0" i="0">
                <a:solidFill>
                  <a:srgbClr val="000000"/>
                </a:solidFill>
                <a:effectLst/>
                <a:latin typeface="Atkinson Hyperlegible"/>
              </a:rPr>
              <a:t>​</a:t>
            </a:r>
            <a:endParaRPr lang="de-DE" b="0" i="0">
              <a:solidFill>
                <a:srgbClr val="000000"/>
              </a:solidFill>
              <a:effectLst/>
              <a:latin typeface="Segoe UI" panose="020B0502040204020203" pitchFamily="34" charset="0"/>
            </a:endParaRPr>
          </a:p>
          <a:p>
            <a:pPr algn="just" rtl="0" fontAlgn="base"/>
            <a:r>
              <a:rPr lang="en-US" b="1" i="0" u="none" strike="noStrike">
                <a:solidFill>
                  <a:srgbClr val="000000"/>
                </a:solidFill>
                <a:effectLst/>
                <a:latin typeface="Atkinson Hyperlegible"/>
              </a:rPr>
              <a:t>Leonie Dreyer</a:t>
            </a:r>
            <a:r>
              <a:rPr lang="de-DE" b="0" i="0">
                <a:solidFill>
                  <a:srgbClr val="000000"/>
                </a:solidFill>
                <a:effectLst/>
                <a:latin typeface="Atkinson Hyperlegible"/>
              </a:rPr>
              <a:t>​</a:t>
            </a:r>
            <a:endParaRPr lang="de-DE" b="0" i="0">
              <a:solidFill>
                <a:srgbClr val="000000"/>
              </a:solidFill>
              <a:effectLst/>
              <a:latin typeface="Segoe UI" panose="020B0502040204020203" pitchFamily="34" charset="0"/>
            </a:endParaRPr>
          </a:p>
          <a:p>
            <a:pPr algn="just" rtl="0" fontAlgn="base"/>
            <a:r>
              <a:rPr lang="en-US" b="1" i="0" u="none" strike="noStrike">
                <a:solidFill>
                  <a:srgbClr val="000000"/>
                </a:solidFill>
                <a:effectLst/>
                <a:latin typeface="Atkinson Hyperlegible"/>
              </a:rPr>
              <a:t>Youssef El-</a:t>
            </a:r>
            <a:r>
              <a:rPr lang="en-US" b="1" i="0" u="none" strike="noStrike" err="1">
                <a:solidFill>
                  <a:srgbClr val="000000"/>
                </a:solidFill>
                <a:effectLst/>
                <a:latin typeface="Atkinson Hyperlegible"/>
              </a:rPr>
              <a:t>Azzouzi</a:t>
            </a:r>
            <a:r>
              <a:rPr lang="de-DE" b="0" i="0">
                <a:solidFill>
                  <a:srgbClr val="000000"/>
                </a:solidFill>
                <a:effectLst/>
                <a:latin typeface="Atkinson Hyperlegible"/>
              </a:rPr>
              <a:t>​</a:t>
            </a:r>
            <a:endParaRPr lang="de-DE" b="0" i="0">
              <a:solidFill>
                <a:srgbClr val="000000"/>
              </a:solidFill>
              <a:effectLst/>
              <a:latin typeface="Segoe UI" panose="020B0502040204020203" pitchFamily="34" charset="0"/>
            </a:endParaRPr>
          </a:p>
          <a:p>
            <a:pPr algn="just" rtl="0" fontAlgn="base"/>
            <a:r>
              <a:rPr lang="en-US" b="1" i="0" u="none" strike="noStrike" err="1">
                <a:solidFill>
                  <a:srgbClr val="000000"/>
                </a:solidFill>
                <a:effectLst/>
                <a:latin typeface="Atkinson Hyperlegible"/>
              </a:rPr>
              <a:t>Iyed</a:t>
            </a:r>
            <a:r>
              <a:rPr lang="en-US" b="1" i="0" u="none" strike="noStrike">
                <a:solidFill>
                  <a:srgbClr val="000000"/>
                </a:solidFill>
                <a:effectLst/>
                <a:latin typeface="Atkinson Hyperlegible"/>
              </a:rPr>
              <a:t> </a:t>
            </a:r>
            <a:r>
              <a:rPr lang="en-US" b="1" i="0" u="none" strike="noStrike" err="1">
                <a:solidFill>
                  <a:srgbClr val="000000"/>
                </a:solidFill>
                <a:effectLst/>
                <a:latin typeface="Atkinson Hyperlegible"/>
              </a:rPr>
              <a:t>Guefraj</a:t>
            </a:r>
            <a:r>
              <a:rPr lang="de-DE" b="0" i="0">
                <a:solidFill>
                  <a:srgbClr val="000000"/>
                </a:solidFill>
                <a:effectLst/>
                <a:latin typeface="Atkinson Hyperlegible"/>
              </a:rPr>
              <a:t>​</a:t>
            </a:r>
            <a:endParaRPr lang="de-DE" b="0" i="0">
              <a:solidFill>
                <a:srgbClr val="000000"/>
              </a:solidFill>
              <a:effectLst/>
              <a:latin typeface="Segoe UI" panose="020B0502040204020203" pitchFamily="34" charset="0"/>
            </a:endParaRPr>
          </a:p>
          <a:p>
            <a:pPr algn="just" rtl="0" fontAlgn="base"/>
            <a:r>
              <a:rPr lang="de-DE" b="1" i="0" u="none" strike="noStrike" err="1">
                <a:solidFill>
                  <a:srgbClr val="000000"/>
                </a:solidFill>
                <a:effectLst/>
                <a:latin typeface="Atkinson Hyperlegible"/>
              </a:rPr>
              <a:t>Sadakat</a:t>
            </a:r>
            <a:r>
              <a:rPr lang="de-DE" b="1" i="0" u="none" strike="noStrike">
                <a:solidFill>
                  <a:srgbClr val="000000"/>
                </a:solidFill>
                <a:effectLst/>
                <a:latin typeface="Atkinson Hyperlegible"/>
              </a:rPr>
              <a:t> </a:t>
            </a:r>
            <a:r>
              <a:rPr lang="de-DE" b="1" i="0" u="none" strike="noStrike" err="1">
                <a:solidFill>
                  <a:srgbClr val="000000"/>
                </a:solidFill>
                <a:effectLst/>
                <a:latin typeface="Atkinson Hyperlegible"/>
              </a:rPr>
              <a:t>Sher</a:t>
            </a:r>
            <a:r>
              <a:rPr lang="de-DE" b="0" i="0">
                <a:solidFill>
                  <a:srgbClr val="000000"/>
                </a:solidFill>
                <a:effectLst/>
                <a:latin typeface="Atkinson Hyperlegible"/>
              </a:rPr>
              <a:t>​</a:t>
            </a:r>
            <a:endParaRPr lang="de-DE" b="0" i="0">
              <a:solidFill>
                <a:srgbClr val="000000"/>
              </a:solidFill>
              <a:effectLst/>
              <a:latin typeface="Segoe UI" panose="020B0502040204020203" pitchFamily="34" charset="0"/>
            </a:endParaRPr>
          </a:p>
          <a:p>
            <a:pPr algn="just" rtl="0" fontAlgn="base"/>
            <a:r>
              <a:rPr lang="de-DE" b="0" i="0">
                <a:solidFill>
                  <a:srgbClr val="000000"/>
                </a:solidFill>
                <a:effectLst/>
                <a:latin typeface="Calibri" panose="020F0502020204030204" pitchFamily="34" charset="0"/>
              </a:rPr>
              <a:t>​</a:t>
            </a:r>
            <a:endParaRPr lang="de-DE" b="0" i="0">
              <a:solidFill>
                <a:srgbClr val="000000"/>
              </a:solidFill>
              <a:effectLst/>
              <a:latin typeface="Segoe UI" panose="020B0502040204020203" pitchFamily="34" charset="0"/>
            </a:endParaRPr>
          </a:p>
          <a:p>
            <a:pPr algn="just" rtl="0" fontAlgn="base"/>
            <a:r>
              <a:rPr lang="en-US" sz="1500" b="0" i="0" u="none" strike="noStrike" err="1">
                <a:solidFill>
                  <a:srgbClr val="000000"/>
                </a:solidFill>
                <a:effectLst/>
                <a:latin typeface="Atkinson Hyperlegible"/>
              </a:rPr>
              <a:t>Masterstudenten</a:t>
            </a:r>
            <a:r>
              <a:rPr lang="en-US" sz="1500" b="0" i="0" u="none" strike="noStrike">
                <a:solidFill>
                  <a:srgbClr val="000000"/>
                </a:solidFill>
                <a:effectLst/>
                <a:latin typeface="Atkinson Hyperlegible"/>
              </a:rPr>
              <a:t> und </a:t>
            </a:r>
            <a:r>
              <a:rPr lang="en-US" sz="1500" b="0" i="0" u="none" strike="noStrike" err="1">
                <a:solidFill>
                  <a:srgbClr val="000000"/>
                </a:solidFill>
                <a:effectLst/>
                <a:latin typeface="Atkinson Hyperlegible"/>
              </a:rPr>
              <a:t>Masterstudentinnen</a:t>
            </a:r>
            <a:r>
              <a:rPr lang="en-US" sz="1500" b="0" i="0" u="none" strike="noStrike">
                <a:solidFill>
                  <a:srgbClr val="000000"/>
                </a:solidFill>
                <a:effectLst/>
                <a:latin typeface="Atkinson Hyperlegible"/>
              </a:rPr>
              <a:t> der Frankfurt University of Applied Sciences</a:t>
            </a:r>
            <a:r>
              <a:rPr lang="de-DE" sz="1500" b="0" i="0">
                <a:solidFill>
                  <a:srgbClr val="000000"/>
                </a:solidFill>
                <a:effectLst/>
                <a:latin typeface="Atkinson Hyperlegible"/>
              </a:rPr>
              <a:t>​</a:t>
            </a:r>
            <a:endParaRPr lang="de-DE" sz="1500" b="0" i="0">
              <a:solidFill>
                <a:srgbClr val="000000"/>
              </a:solidFill>
              <a:effectLst/>
              <a:latin typeface="Segoe UI" panose="020B0502040204020203" pitchFamily="34" charset="0"/>
            </a:endParaRPr>
          </a:p>
          <a:p>
            <a:pPr algn="just" rtl="0" fontAlgn="base"/>
            <a:r>
              <a:rPr lang="de-DE" sz="1500" b="0" i="0" u="none" strike="noStrike">
                <a:solidFill>
                  <a:srgbClr val="000000"/>
                </a:solidFill>
                <a:effectLst/>
                <a:latin typeface="Atkinson Hyperlegible"/>
              </a:rPr>
              <a:t>Fachbereiche  Architektur, Informatik und Sozial </a:t>
            </a:r>
            <a:r>
              <a:rPr lang="de-DE" sz="1500" b="0" i="0">
                <a:solidFill>
                  <a:srgbClr val="000000"/>
                </a:solidFill>
                <a:effectLst/>
                <a:latin typeface="Atkinson Hyperlegible"/>
              </a:rPr>
              <a:t>​Arbeit</a:t>
            </a:r>
            <a:endParaRPr lang="de-DE" sz="1500" b="0" i="0">
              <a:solidFill>
                <a:srgbClr val="000000"/>
              </a:solidFill>
              <a:effectLst/>
              <a:latin typeface="Segoe UI" panose="020B0502040204020203" pitchFamily="34" charset="0"/>
            </a:endParaRPr>
          </a:p>
          <a:p>
            <a:pPr algn="just" rtl="0" fontAlgn="base"/>
            <a:r>
              <a:rPr lang="de-DE" sz="1500" b="0" i="0" u="none" strike="noStrike">
                <a:solidFill>
                  <a:srgbClr val="000000"/>
                </a:solidFill>
                <a:effectLst/>
                <a:latin typeface="Atkinson Hyperlegible"/>
              </a:rPr>
              <a:t>Inclusive Design</a:t>
            </a:r>
            <a:r>
              <a:rPr lang="de-DE" sz="1500" b="0" i="0">
                <a:solidFill>
                  <a:srgbClr val="000000"/>
                </a:solidFill>
                <a:effectLst/>
                <a:latin typeface="Atkinson Hyperlegible"/>
              </a:rPr>
              <a:t>​</a:t>
            </a:r>
            <a:endParaRPr lang="de-DE" sz="1500" b="0" i="0">
              <a:solidFill>
                <a:srgbClr val="000000"/>
              </a:solidFill>
              <a:effectLst/>
              <a:latin typeface="Segoe UI" panose="020B0502040204020203" pitchFamily="34" charset="0"/>
            </a:endParaRPr>
          </a:p>
          <a:p>
            <a:pPr algn="just" rtl="0" fontAlgn="base"/>
            <a:r>
              <a:rPr lang="de-DE" sz="1500" b="0" i="0" u="none" strike="noStrike">
                <a:solidFill>
                  <a:srgbClr val="000000"/>
                </a:solidFill>
                <a:effectLst/>
                <a:latin typeface="Atkinson Hyperlegible"/>
              </a:rPr>
              <a:t>Nibelungenplatz 1</a:t>
            </a:r>
            <a:r>
              <a:rPr lang="de-DE" sz="1500" b="0" i="0">
                <a:solidFill>
                  <a:srgbClr val="000000"/>
                </a:solidFill>
                <a:effectLst/>
                <a:latin typeface="Atkinson Hyperlegible"/>
              </a:rPr>
              <a:t>​</a:t>
            </a:r>
            <a:endParaRPr lang="de-DE" sz="1500" b="0" i="0">
              <a:solidFill>
                <a:srgbClr val="000000"/>
              </a:solidFill>
              <a:effectLst/>
              <a:latin typeface="Segoe UI" panose="020B0502040204020203" pitchFamily="34" charset="0"/>
            </a:endParaRPr>
          </a:p>
          <a:p>
            <a:pPr algn="just" rtl="0" fontAlgn="base"/>
            <a:r>
              <a:rPr lang="de-DE" sz="1500" b="0" i="0" u="none" strike="noStrike">
                <a:solidFill>
                  <a:srgbClr val="000000"/>
                </a:solidFill>
                <a:effectLst/>
                <a:latin typeface="Atkinson Hyperlegible"/>
              </a:rPr>
              <a:t>60318 Frankfurt am Main</a:t>
            </a:r>
            <a:endParaRPr lang="de-DE" sz="1500" b="0" i="0">
              <a:solidFill>
                <a:srgbClr val="000000"/>
              </a:solidFill>
              <a:effectLst/>
              <a:latin typeface="Segoe UI" panose="020B0502040204020203" pitchFamily="34" charset="0"/>
            </a:endParaRPr>
          </a:p>
          <a:p>
            <a:pPr algn="just" rtl="0" fontAlgn="base"/>
            <a:endParaRPr lang="de-DE" b="0" i="0">
              <a:solidFill>
                <a:srgbClr val="000000"/>
              </a:solidFill>
              <a:effectLst/>
              <a:latin typeface="Arial" panose="020B0604020202020204" pitchFamily="34" charset="0"/>
            </a:endParaRPr>
          </a:p>
        </p:txBody>
      </p:sp>
      <p:sp>
        <p:nvSpPr>
          <p:cNvPr id="2" name="Foliennummernplatzhalter 1">
            <a:extLst>
              <a:ext uri="{FF2B5EF4-FFF2-40B4-BE49-F238E27FC236}">
                <a16:creationId xmlns:a16="http://schemas.microsoft.com/office/drawing/2014/main" id="{72EA9653-9BBA-372F-58BC-50F038CD848B}"/>
              </a:ext>
            </a:extLst>
          </p:cNvPr>
          <p:cNvSpPr>
            <a:spLocks noGrp="1"/>
          </p:cNvSpPr>
          <p:nvPr>
            <p:ph type="sldNum" sz="quarter" idx="12"/>
          </p:nvPr>
        </p:nvSpPr>
        <p:spPr/>
        <p:txBody>
          <a:bodyPr/>
          <a:lstStyle/>
          <a:p>
            <a:fld id="{E182850F-FEB5-4830-AB36-745DE1E0E1EF}" type="slidenum">
              <a:rPr lang="de-DE" smtClean="0"/>
              <a:t>9</a:t>
            </a:fld>
            <a:endParaRPr lang="de-DE"/>
          </a:p>
        </p:txBody>
      </p:sp>
    </p:spTree>
    <p:extLst>
      <p:ext uri="{BB962C8B-B14F-4D97-AF65-F5344CB8AC3E}">
        <p14:creationId xmlns:p14="http://schemas.microsoft.com/office/powerpoint/2010/main" val="32441001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000000"/>
      </a:dk1>
      <a:lt1>
        <a:srgbClr val="FFFFFF"/>
      </a:lt1>
      <a:dk2>
        <a:srgbClr val="A7A7A7"/>
      </a:dk2>
      <a:lt2>
        <a:srgbClr val="535353"/>
      </a:lt2>
      <a:accent1>
        <a:srgbClr val="1CADE4"/>
      </a:accent1>
      <a:accent2>
        <a:srgbClr val="2683C6"/>
      </a:accent2>
      <a:accent3>
        <a:srgbClr val="27CED7"/>
      </a:accent3>
      <a:accent4>
        <a:srgbClr val="42BA97"/>
      </a:accent4>
      <a:accent5>
        <a:srgbClr val="3E8853"/>
      </a:accent5>
      <a:accent6>
        <a:srgbClr val="62A39F"/>
      </a:accent6>
      <a:hlink>
        <a:srgbClr val="0000FF"/>
      </a:hlink>
      <a:folHlink>
        <a:srgbClr val="FF00FF"/>
      </a:folHlink>
    </a:clrScheme>
    <a:fontScheme name="Integral">
      <a:majorFont>
        <a:latin typeface="Helvetica"/>
        <a:ea typeface="Helvetica"/>
        <a:cs typeface="Helvetica"/>
      </a:majorFont>
      <a:minorFont>
        <a:latin typeface="Calibri"/>
        <a:ea typeface="Calibri"/>
        <a:cs typeface="Calibri"/>
      </a:minorFont>
    </a:fontScheme>
    <a:fmtScheme name="Integr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dir="5400000" rotWithShape="0">
              <a:srgbClr val="000000">
                <a:alpha val="50000"/>
              </a:srgbClr>
            </a:outerShdw>
          </a:effectLst>
        </a:effectStyle>
        <a:effectStyle>
          <a:effectLst>
            <a:outerShdw blurRad="50800" dist="12700" dir="54000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50800" dist="12700" dir="5400000" rotWithShape="0">
            <a:srgbClr val="000000">
              <a:alpha val="5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w Cen MT"/>
            <a:ea typeface="Tw Cen MT"/>
            <a:cs typeface="Tw Cen MT"/>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1_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2778</Words>
  <Application>Microsoft Office PowerPoint</Application>
  <PresentationFormat>Breitbild</PresentationFormat>
  <Paragraphs>315</Paragraphs>
  <Slides>36</Slides>
  <Notes>36</Notes>
  <HiddenSlides>0</HiddenSlides>
  <MMClips>0</MMClips>
  <ScaleCrop>false</ScaleCrop>
  <HeadingPairs>
    <vt:vector size="6" baseType="variant">
      <vt:variant>
        <vt:lpstr>Verwendete Schriftarten</vt:lpstr>
      </vt:variant>
      <vt:variant>
        <vt:i4>10</vt:i4>
      </vt:variant>
      <vt:variant>
        <vt:lpstr>Design</vt:lpstr>
      </vt:variant>
      <vt:variant>
        <vt:i4>3</vt:i4>
      </vt:variant>
      <vt:variant>
        <vt:lpstr>Folientitel</vt:lpstr>
      </vt:variant>
      <vt:variant>
        <vt:i4>36</vt:i4>
      </vt:variant>
    </vt:vector>
  </HeadingPairs>
  <TitlesOfParts>
    <vt:vector size="49" baseType="lpstr">
      <vt:lpstr>Arial</vt:lpstr>
      <vt:lpstr>Atkinson Hyperlegible</vt:lpstr>
      <vt:lpstr>Calibri</vt:lpstr>
      <vt:lpstr>Calibri Light</vt:lpstr>
      <vt:lpstr>Helvetica</vt:lpstr>
      <vt:lpstr>Segoe UI</vt:lpstr>
      <vt:lpstr>Symbol</vt:lpstr>
      <vt:lpstr>Tw Cen MT</vt:lpstr>
      <vt:lpstr>Tw Cen MT Condensed</vt:lpstr>
      <vt:lpstr>Wingdings 3</vt:lpstr>
      <vt:lpstr>Integral</vt:lpstr>
      <vt:lpstr>1_Integral</vt:lpstr>
      <vt:lpstr>1_Office</vt:lpstr>
      <vt:lpstr>Gestaltung des Learning Nuggets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Zukünftige Erweiterungen</vt:lpstr>
      <vt:lpstr>Gamification-Dashboard</vt:lpstr>
      <vt:lpstr>Game-Elemente im E-Learning</vt:lpstr>
      <vt:lpstr>Differenzierungsmodus</vt:lpstr>
      <vt:lpstr>Literaturverzeichnis</vt:lpstr>
      <vt:lpstr>Literaturverzeichnis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Magnus Hubrig</dc:creator>
  <cp:lastModifiedBy>Youssef El Azzouzi</cp:lastModifiedBy>
  <cp:revision>3</cp:revision>
  <dcterms:created xsi:type="dcterms:W3CDTF">2022-11-14T18:43:11Z</dcterms:created>
  <dcterms:modified xsi:type="dcterms:W3CDTF">2023-02-24T10:06:54Z</dcterms:modified>
</cp:coreProperties>
</file>